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0" r:id="rId2"/>
  </p:sldMasterIdLst>
  <p:notesMasterIdLst>
    <p:notesMasterId r:id="rId42"/>
  </p:notesMasterIdLst>
  <p:sldIdLst>
    <p:sldId id="257" r:id="rId3"/>
    <p:sldId id="258" r:id="rId4"/>
    <p:sldId id="259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99" r:id="rId27"/>
    <p:sldId id="286" r:id="rId28"/>
    <p:sldId id="287" r:id="rId29"/>
    <p:sldId id="288" r:id="rId30"/>
    <p:sldId id="289" r:id="rId31"/>
    <p:sldId id="290" r:id="rId32"/>
    <p:sldId id="291" r:id="rId33"/>
    <p:sldId id="293" r:id="rId34"/>
    <p:sldId id="294" r:id="rId35"/>
    <p:sldId id="295" r:id="rId36"/>
    <p:sldId id="296" r:id="rId37"/>
    <p:sldId id="300" r:id="rId38"/>
    <p:sldId id="297" r:id="rId39"/>
    <p:sldId id="301" r:id="rId40"/>
    <p:sldId id="298" r:id="rId4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23" autoAdjust="0"/>
    <p:restoredTop sz="94660"/>
  </p:normalViewPr>
  <p:slideViewPr>
    <p:cSldViewPr>
      <p:cViewPr varScale="1">
        <p:scale>
          <a:sx n="67" d="100"/>
          <a:sy n="67" d="100"/>
        </p:scale>
        <p:origin x="-15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215"/>
  <ax:ocxPr ax:name="ForeColor" ax:value="0"/>
  <ax:ocxPr ax:name="DisplayStyle" ax:value="5"/>
  <ax:ocxPr ax:name="Size" ax:value="3995;2540"/>
  <ax:ocxPr ax:name="Value" ax:value="1"/>
  <ax:ocxPr ax:name="Caption" ax:value="Muy buena"/>
  <ax:ocxPr ax:name="GroupName" ax:value="Slide46"/>
  <ax:ocxPr ax:name="FontName" ax:value="Arial"/>
  <ax:ocxPr ax:name="FontHeight" ax:value="285"/>
  <ax:ocxPr ax:name="FontCharSet" ax:value="0"/>
  <ax:ocxPr ax:name="FontPitchAndFamily" ax:value="2"/>
</ax:ocx>
</file>

<file path=ppt/activeX/activeX2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215"/>
  <ax:ocxPr ax:name="ForeColor" ax:value="0"/>
  <ax:ocxPr ax:name="DisplayStyle" ax:value="5"/>
  <ax:ocxPr ax:name="Size" ax:value="3598;2540"/>
  <ax:ocxPr ax:name="Value" ax:value="0"/>
  <ax:ocxPr ax:name="Caption" ax:value="Buena"/>
  <ax:ocxPr ax:name="GroupName" ax:value="Slide46"/>
  <ax:ocxPr ax:name="FontName" ax:value="Arial"/>
  <ax:ocxPr ax:name="FontHeight" ax:value="285"/>
  <ax:ocxPr ax:name="FontCharSet" ax:value="0"/>
  <ax:ocxPr ax:name="FontPitchAndFamily" ax:value="2"/>
</ax:ocx>
</file>

<file path=ppt/activeX/activeX3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215"/>
  <ax:ocxPr ax:name="ForeColor" ax:value="0"/>
  <ax:ocxPr ax:name="DisplayStyle" ax:value="5"/>
  <ax:ocxPr ax:name="Size" ax:value="2540;2540"/>
  <ax:ocxPr ax:name="Value" ax:value="0"/>
  <ax:ocxPr ax:name="Caption" ax:value="Normal"/>
  <ax:ocxPr ax:name="GroupName" ax:value="Slide46"/>
  <ax:ocxPr ax:name="FontName" ax:value="Arial"/>
  <ax:ocxPr ax:name="FontHeight" ax:value="285"/>
  <ax:ocxPr ax:name="FontCharSet" ax:value="0"/>
  <ax:ocxPr ax:name="FontPitchAndFamily" ax:value="2"/>
</ax:ocx>
</file>

<file path=ppt/activeX/activeX4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215"/>
  <ax:ocxPr ax:name="ForeColor" ax:value="0"/>
  <ax:ocxPr ax:name="DisplayStyle" ax:value="5"/>
  <ax:ocxPr ax:name="Size" ax:value="2540;2540"/>
  <ax:ocxPr ax:name="Value" ax:value="0"/>
  <ax:ocxPr ax:name="Caption" ax:value="Mala"/>
  <ax:ocxPr ax:name="GroupName" ax:value="Slide46"/>
  <ax:ocxPr ax:name="FontName" ax:value="Arial"/>
  <ax:ocxPr ax:name="FontHeight" ax:value="285"/>
  <ax:ocxPr ax:name="FontCharSet" ax:value="0"/>
  <ax:ocxPr ax:name="FontPitchAndFamily" ax:value="2"/>
</ax:ocx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85BD6-06C0-459A-9B47-50077987D55B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59DAE-5E1F-4A80-A684-89A974B23A2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9799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59DAE-5E1F-4A80-A684-89A974B23A29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007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59DAE-5E1F-4A80-A684-89A974B23A29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0503-FC61-4A1D-A121-4D1B3CF22A14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7514-E90A-4608-9641-0174359293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64198336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0503-FC61-4A1D-A121-4D1B3CF22A14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7514-E90A-4608-9641-0174359293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01568152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0503-FC61-4A1D-A121-4D1B3CF22A14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7514-E90A-4608-9641-0174359293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12788961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0503-FC61-4A1D-A121-4D1B3CF22A14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7514-E90A-4608-9641-0174359293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29655394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0503-FC61-4A1D-A121-4D1B3CF22A14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7514-E90A-4608-9641-0174359293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15757656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0503-FC61-4A1D-A121-4D1B3CF22A14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7514-E90A-4608-9641-0174359293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97905655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0503-FC61-4A1D-A121-4D1B3CF22A14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7514-E90A-4608-9641-0174359293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38958906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0503-FC61-4A1D-A121-4D1B3CF22A14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7514-E90A-4608-9641-0174359293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6563661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0503-FC61-4A1D-A121-4D1B3CF22A14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7514-E90A-4608-9641-0174359293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76976891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0503-FC61-4A1D-A121-4D1B3CF22A14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7514-E90A-4608-9641-0174359293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74593069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0503-FC61-4A1D-A121-4D1B3CF22A14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7514-E90A-4608-9641-0174359293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50276841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0503-FC61-4A1D-A121-4D1B3CF22A14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7514-E90A-4608-9641-0174359293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91051488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0503-FC61-4A1D-A121-4D1B3CF22A14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7514-E90A-4608-9641-0174359293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74098564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0503-FC61-4A1D-A121-4D1B3CF22A14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7514-E90A-4608-9641-0174359293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82549957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0503-FC61-4A1D-A121-4D1B3CF22A14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7514-E90A-4608-9641-0174359293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48313619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0503-FC61-4A1D-A121-4D1B3CF22A14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7514-E90A-4608-9641-0174359293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9585700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0503-FC61-4A1D-A121-4D1B3CF22A14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7514-E90A-4608-9641-0174359293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69752624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0503-FC61-4A1D-A121-4D1B3CF22A14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7514-E90A-4608-9641-0174359293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0518313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0503-FC61-4A1D-A121-4D1B3CF22A14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7514-E90A-4608-9641-0174359293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4361132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0503-FC61-4A1D-A121-4D1B3CF22A14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7514-E90A-4608-9641-0174359293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90259275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0503-FC61-4A1D-A121-4D1B3CF22A14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7514-E90A-4608-9641-0174359293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71004118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0503-FC61-4A1D-A121-4D1B3CF22A14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7514-E90A-4608-9641-0174359293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30970112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ADD0503-FC61-4A1D-A121-4D1B3CF22A14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D7514-E90A-4608-9641-0174359293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8495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advClick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D0503-FC61-4A1D-A121-4D1B3CF22A14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D7514-E90A-4608-9641-0174359293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6356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advClick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3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tKU9OPJnZtc/VQxg9UN06GI/AAAAAAAAPLA/WDbozSATxhM/s1600/adventure_time_com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1456"/>
            <a:ext cx="9144000" cy="7069456"/>
          </a:xfrm>
          <a:prstGeom prst="rect">
            <a:avLst/>
          </a:prstGeom>
          <a:noFill/>
        </p:spPr>
      </p:pic>
      <p:pic>
        <p:nvPicPr>
          <p:cNvPr id="4" name="3 Marcador de contenido" descr="bienvenidos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2426981"/>
          </a:xfrm>
        </p:spPr>
      </p:pic>
      <p:sp>
        <p:nvSpPr>
          <p:cNvPr id="6" name="5 Flecha derecha"/>
          <p:cNvSpPr/>
          <p:nvPr/>
        </p:nvSpPr>
        <p:spPr>
          <a:xfrm>
            <a:off x="6643702" y="5786454"/>
            <a:ext cx="128588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 JUGAR!!</a:t>
            </a:r>
            <a:endParaRPr lang="es-ES" dirty="0"/>
          </a:p>
        </p:txBody>
      </p:sp>
      <p:sp>
        <p:nvSpPr>
          <p:cNvPr id="7" name="6 Elipse">
            <a:hlinkClick r:id="" action="ppaction://hlinkshowjump?jump=nextslide"/>
          </p:cNvPr>
          <p:cNvSpPr/>
          <p:nvPr/>
        </p:nvSpPr>
        <p:spPr>
          <a:xfrm>
            <a:off x="7929586" y="600076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apecio"/>
          <p:cNvSpPr/>
          <p:nvPr/>
        </p:nvSpPr>
        <p:spPr>
          <a:xfrm>
            <a:off x="642910" y="3786190"/>
            <a:ext cx="7786742" cy="1428760"/>
          </a:xfrm>
          <a:prstGeom prst="trapezoid">
            <a:avLst/>
          </a:prstGeom>
          <a:blipFill>
            <a:blip r:embed="rId2">
              <a:lum bright="-10000"/>
            </a:blip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642910" y="5214950"/>
            <a:ext cx="7786742" cy="16430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 t="48095"/>
          <a:stretch>
            <a:fillRect/>
          </a:stretch>
        </p:blipFill>
        <p:spPr bwMode="auto">
          <a:xfrm>
            <a:off x="2571736" y="0"/>
            <a:ext cx="3472497" cy="2102092"/>
          </a:xfrm>
          <a:prstGeom prst="rect">
            <a:avLst/>
          </a:prstGeom>
          <a:noFill/>
          <a:ln w="76200">
            <a:solidFill>
              <a:srgbClr val="996600"/>
            </a:solidFill>
            <a:miter lim="800000"/>
            <a:headEnd/>
            <a:tailEnd/>
          </a:ln>
          <a:effectLst/>
        </p:spPr>
      </p:pic>
      <p:sp>
        <p:nvSpPr>
          <p:cNvPr id="2050" name="Document">
            <a:hlinkClick r:id="" action="ppaction://hlinkshowjump?jump=nextslide"/>
          </p:cNvPr>
          <p:cNvSpPr>
            <a:spLocks noEditPoints="1" noChangeArrowheads="1"/>
          </p:cNvSpPr>
          <p:nvPr/>
        </p:nvSpPr>
        <p:spPr bwMode="auto">
          <a:xfrm>
            <a:off x="2000232" y="3857628"/>
            <a:ext cx="995360" cy="109537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perspectiveRelaxedModerately"/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500" dirty="0" smtClean="0"/>
              <a:t>Pedro </a:t>
            </a:r>
            <a:r>
              <a:rPr lang="es-ES" sz="500" dirty="0" err="1" smtClean="0"/>
              <a:t>Paez</a:t>
            </a:r>
            <a:r>
              <a:rPr lang="es-ES" sz="500" dirty="0" smtClean="0"/>
              <a:t> asdjkfhajksfhasjkfafklhajklfkafkafalsfkaskdfhajkfhklasjhflkjafhajklasdfasfjhasjkfhjkhjalsfhjklfashfjklasfhjklshjlakshdfjhaksdfhjasfhuyrgsdyurfghsdkgsdfhgashhgfahgsfa</a:t>
            </a:r>
            <a:endParaRPr lang="es-ES" sz="500" dirty="0"/>
          </a:p>
        </p:txBody>
      </p:sp>
      <p:sp>
        <p:nvSpPr>
          <p:cNvPr id="2" name="Flecha abajo 1">
            <a:hlinkClick r:id="rId4" action="ppaction://hlinksldjump"/>
          </p:cNvPr>
          <p:cNvSpPr/>
          <p:nvPr/>
        </p:nvSpPr>
        <p:spPr>
          <a:xfrm>
            <a:off x="6876256" y="5805264"/>
            <a:ext cx="115212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2050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ocument"/>
          <p:cNvSpPr>
            <a:spLocks noEditPoints="1" noChangeArrowheads="1"/>
          </p:cNvSpPr>
          <p:nvPr/>
        </p:nvSpPr>
        <p:spPr bwMode="auto">
          <a:xfrm>
            <a:off x="1928794" y="785794"/>
            <a:ext cx="4572032" cy="514353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dirty="0" smtClean="0"/>
              <a:t>Páez estudió en el colegio de los jesuitas en Belmonte (Cuenca) y en la Universidad de Alcalá. En 1585 partió camino de Goa.</a:t>
            </a:r>
          </a:p>
          <a:p>
            <a:r>
              <a:rPr lang="es-ES" dirty="0" smtClean="0"/>
              <a:t>Después de estar un año en el Colegio de S. Paulo en Goa, partió, junto al también jesuita Antonio de Montserrat hacia la misión de Etiopía.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/>
              <a:t> </a:t>
            </a:r>
            <a:r>
              <a:rPr lang="es-ES" dirty="0" smtClean="0"/>
              <a:t>   			</a:t>
            </a:r>
          </a:p>
          <a:p>
            <a:r>
              <a:rPr lang="es-ES" dirty="0"/>
              <a:t>	</a:t>
            </a:r>
            <a:r>
              <a:rPr lang="es-ES" dirty="0" smtClean="0"/>
              <a:t>			</a:t>
            </a:r>
          </a:p>
          <a:p>
            <a:r>
              <a:rPr lang="es-ES" dirty="0"/>
              <a:t>	</a:t>
            </a:r>
            <a:r>
              <a:rPr lang="es-ES" dirty="0" smtClean="0"/>
              <a:t>	1</a:t>
            </a:r>
            <a:endParaRPr lang="es-ES" dirty="0"/>
          </a:p>
        </p:txBody>
      </p:sp>
      <p:sp>
        <p:nvSpPr>
          <p:cNvPr id="3" name="Flecha abajo 2">
            <a:hlinkClick r:id="" action="ppaction://hlinkshowjump?jump=lastslideviewed"/>
          </p:cNvPr>
          <p:cNvSpPr/>
          <p:nvPr/>
        </p:nvSpPr>
        <p:spPr>
          <a:xfrm>
            <a:off x="7452320" y="5929330"/>
            <a:ext cx="1008112" cy="740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 rot="5400000" flipH="1" flipV="1">
            <a:off x="-535789" y="4607731"/>
            <a:ext cx="2786058" cy="1714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rot="5400000" flipH="1" flipV="1">
            <a:off x="249219" y="2607451"/>
            <a:ext cx="292972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rot="10800000">
            <a:off x="0" y="0"/>
            <a:ext cx="1714480" cy="1142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714480" y="3571876"/>
            <a:ext cx="528641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16200000" flipV="1">
            <a:off x="6679417" y="4393417"/>
            <a:ext cx="2786058" cy="2143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rot="10800000" flipV="1">
            <a:off x="7000892" y="0"/>
            <a:ext cx="2143108" cy="1071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rot="5400000" flipH="1" flipV="1">
            <a:off x="5501091" y="2571347"/>
            <a:ext cx="300039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1714480" y="1357298"/>
            <a:ext cx="52864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Rectángulo">
            <a:hlinkClick r:id="" action="ppaction://hlinkshowjump?jump=nextslide"/>
          </p:cNvPr>
          <p:cNvSpPr/>
          <p:nvPr/>
        </p:nvSpPr>
        <p:spPr>
          <a:xfrm>
            <a:off x="3143240" y="2857496"/>
            <a:ext cx="2286016" cy="9286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Trapecio">
            <a:hlinkClick r:id="" action="ppaction://hlinkshowjump?jump=nextslide"/>
          </p:cNvPr>
          <p:cNvSpPr/>
          <p:nvPr/>
        </p:nvSpPr>
        <p:spPr>
          <a:xfrm>
            <a:off x="3143240" y="2714620"/>
            <a:ext cx="2286016" cy="142876"/>
          </a:xfrm>
          <a:prstGeom prst="trapezoid">
            <a:avLst/>
          </a:prstGeom>
          <a:blipFill>
            <a:blip r:embed="rId2">
              <a:lum bright="-20000"/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1179230" cy="1171573"/>
          </a:xfrm>
          <a:prstGeom prst="rect">
            <a:avLst/>
          </a:prstGeom>
          <a:noFill/>
          <a:ln w="76200">
            <a:solidFill>
              <a:srgbClr val="996600"/>
            </a:solidFill>
            <a:miter lim="800000"/>
            <a:headEnd/>
            <a:tailEnd/>
          </a:ln>
          <a:effectLst/>
          <a:scene3d>
            <a:camera prst="isometricOffAxis2Right"/>
            <a:lightRig rig="threePt" dir="t"/>
          </a:scene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2071678"/>
            <a:ext cx="1281111" cy="1248471"/>
          </a:xfrm>
          <a:prstGeom prst="rect">
            <a:avLst/>
          </a:prstGeom>
          <a:noFill/>
          <a:ln w="76200">
            <a:solidFill>
              <a:srgbClr val="996600"/>
            </a:solidFill>
            <a:miter lim="800000"/>
            <a:headEnd/>
            <a:tailEnd/>
          </a:ln>
          <a:effectLst/>
          <a:scene3d>
            <a:camera prst="isometricOffAxis1Left"/>
            <a:lightRig rig="threePt" dir="t"/>
          </a:scene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500174"/>
            <a:ext cx="935113" cy="1090603"/>
          </a:xfrm>
          <a:prstGeom prst="rect">
            <a:avLst/>
          </a:prstGeom>
          <a:noFill/>
          <a:ln w="76200">
            <a:solidFill>
              <a:srgbClr val="996600"/>
            </a:solidFill>
            <a:miter lim="800000"/>
            <a:headEnd/>
            <a:tailEnd/>
          </a:ln>
          <a:effectLst/>
        </p:spPr>
      </p:pic>
      <p:sp>
        <p:nvSpPr>
          <p:cNvPr id="2" name="Flecha derecha 1">
            <a:hlinkClick r:id="rId6" action="ppaction://hlinksldjump"/>
          </p:cNvPr>
          <p:cNvSpPr/>
          <p:nvPr/>
        </p:nvSpPr>
        <p:spPr>
          <a:xfrm>
            <a:off x="5940152" y="2276872"/>
            <a:ext cx="720080" cy="313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derecha 20">
            <a:hlinkClick r:id="" action="ppaction://hlinkshowjump?jump=nextslide"/>
          </p:cNvPr>
          <p:cNvSpPr/>
          <p:nvPr/>
        </p:nvSpPr>
        <p:spPr>
          <a:xfrm rot="10800000">
            <a:off x="2055140" y="2339985"/>
            <a:ext cx="720080" cy="313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987547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4 Conector recto"/>
          <p:cNvCxnSpPr/>
          <p:nvPr/>
        </p:nvCxnSpPr>
        <p:spPr>
          <a:xfrm flipV="1">
            <a:off x="-6388" y="3861046"/>
            <a:ext cx="3053916" cy="2999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5 Conector recto"/>
          <p:cNvCxnSpPr/>
          <p:nvPr/>
        </p:nvCxnSpPr>
        <p:spPr>
          <a:xfrm flipH="1" flipV="1">
            <a:off x="3041612" y="1192910"/>
            <a:ext cx="11832" cy="2668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H="1" flipV="1">
            <a:off x="-18220" y="14318"/>
            <a:ext cx="3059832" cy="1178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16 Conector recto"/>
          <p:cNvCxnSpPr/>
          <p:nvPr/>
        </p:nvCxnSpPr>
        <p:spPr>
          <a:xfrm flipH="1" flipV="1">
            <a:off x="6084168" y="3861048"/>
            <a:ext cx="3041612" cy="3011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7 Conector recto"/>
          <p:cNvCxnSpPr/>
          <p:nvPr/>
        </p:nvCxnSpPr>
        <p:spPr>
          <a:xfrm flipH="1">
            <a:off x="6084168" y="14318"/>
            <a:ext cx="3041612" cy="1178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8 Conector recto"/>
          <p:cNvCxnSpPr/>
          <p:nvPr/>
        </p:nvCxnSpPr>
        <p:spPr>
          <a:xfrm flipH="1" flipV="1">
            <a:off x="6084168" y="1192910"/>
            <a:ext cx="25913" cy="2668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3041612" y="1192909"/>
            <a:ext cx="3059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3028656" y="3861047"/>
            <a:ext cx="30727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34"/>
          <p:cNvSpPr/>
          <p:nvPr/>
        </p:nvSpPr>
        <p:spPr>
          <a:xfrm>
            <a:off x="4041231" y="1823021"/>
            <a:ext cx="1080120" cy="203802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>
            <a:hlinkClick r:id="" action="ppaction://hlinkshowjump?jump=nextslide"/>
          </p:cNvPr>
          <p:cNvSpPr/>
          <p:nvPr/>
        </p:nvSpPr>
        <p:spPr>
          <a:xfrm>
            <a:off x="4714876" y="2786058"/>
            <a:ext cx="357190" cy="142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bajo 2">
            <a:hlinkClick r:id="rId3" action="ppaction://hlinksldjump"/>
          </p:cNvPr>
          <p:cNvSpPr/>
          <p:nvPr/>
        </p:nvSpPr>
        <p:spPr>
          <a:xfrm>
            <a:off x="4071934" y="5715016"/>
            <a:ext cx="1008112" cy="740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05853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1023.photobucket.com/albums/af360/puchacho/2012-07-14_1624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73642"/>
          </a:xfrm>
          <a:prstGeom prst="rect">
            <a:avLst/>
          </a:prstGeom>
          <a:noFill/>
        </p:spPr>
      </p:pic>
      <p:sp>
        <p:nvSpPr>
          <p:cNvPr id="2051" name="Document">
            <a:hlinkClick r:id="" action="ppaction://hlinkshowjump?jump=nextslide"/>
          </p:cNvPr>
          <p:cNvSpPr>
            <a:spLocks noEditPoints="1" noChangeArrowheads="1"/>
          </p:cNvSpPr>
          <p:nvPr/>
        </p:nvSpPr>
        <p:spPr bwMode="auto">
          <a:xfrm>
            <a:off x="5929322" y="4714884"/>
            <a:ext cx="352418" cy="38099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  <a:scene3d>
            <a:camera prst="isometricOffAxis2Top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300" dirty="0" err="1" smtClean="0">
                <a:hlinkClick r:id="" action="ppaction://hlinkshowjump?jump=nextslide"/>
              </a:rPr>
              <a:t>dadauydtauydtuaydtuaytdyauydtduatydtuaytuayt</a:t>
            </a:r>
            <a:endParaRPr lang="es-ES" sz="300" dirty="0"/>
          </a:p>
        </p:txBody>
      </p:sp>
      <p:sp>
        <p:nvSpPr>
          <p:cNvPr id="6" name="Flecha abajo 2">
            <a:hlinkClick r:id="rId3" action="ppaction://hlinksldjump"/>
          </p:cNvPr>
          <p:cNvSpPr/>
          <p:nvPr/>
        </p:nvSpPr>
        <p:spPr>
          <a:xfrm>
            <a:off x="2500298" y="6117970"/>
            <a:ext cx="1008112" cy="740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1328815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20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Document"/>
          <p:cNvSpPr>
            <a:spLocks noEditPoints="1" noChangeArrowheads="1"/>
          </p:cNvSpPr>
          <p:nvPr/>
        </p:nvSpPr>
        <p:spPr bwMode="auto">
          <a:xfrm>
            <a:off x="2786050" y="928670"/>
            <a:ext cx="3857652" cy="464347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Ambos misioneros decidieron zarpar para</a:t>
            </a:r>
            <a:r>
              <a:rPr lang="es-ES" dirty="0" smtClean="0">
                <a:solidFill>
                  <a:srgbClr val="252525"/>
                </a:solidFill>
                <a:ea typeface="Calibri" pitchFamily="34" charset="0"/>
                <a:cs typeface="Arial" pitchFamily="34" charset="0"/>
              </a:rPr>
              <a:t> </a:t>
            </a:r>
            <a:r>
              <a:rPr lang="es-ES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Mascate</a:t>
            </a:r>
            <a:r>
              <a:rPr lang="es-ES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(Omán).</a:t>
            </a:r>
            <a:r>
              <a:rPr lang="es-ES" dirty="0" smtClean="0">
                <a:solidFill>
                  <a:srgbClr val="252525"/>
                </a:solidFill>
                <a:ea typeface="Calibri" pitchFamily="34" charset="0"/>
                <a:cs typeface="Arial" pitchFamily="34" charset="0"/>
              </a:rPr>
              <a:t> </a:t>
            </a:r>
            <a:r>
              <a:rPr lang="es-ES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All</a:t>
            </a:r>
            <a:r>
              <a:rPr lang="es-ES" dirty="0" smtClean="0">
                <a:solidFill>
                  <a:srgbClr val="252525"/>
                </a:solidFill>
                <a:ea typeface="Calibri" pitchFamily="34" charset="0"/>
                <a:cs typeface="Arial" pitchFamily="34" charset="0"/>
              </a:rPr>
              <a:t>í</a:t>
            </a:r>
            <a:r>
              <a:rPr lang="es-ES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fueron engañados por un comerciante local que les prometió pasajes para Etiop</a:t>
            </a:r>
            <a:r>
              <a:rPr lang="es-ES" dirty="0" smtClean="0">
                <a:solidFill>
                  <a:srgbClr val="252525"/>
                </a:solidFill>
                <a:ea typeface="Calibri" pitchFamily="34" charset="0"/>
                <a:cs typeface="Arial" pitchFamily="34" charset="0"/>
              </a:rPr>
              <a:t>í</a:t>
            </a:r>
            <a:r>
              <a:rPr lang="es-ES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 y al poco de dejar el puerto fueron hechos prisioneros en Yemen.</a:t>
            </a:r>
            <a:endParaRPr lang="es-E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srgbClr val="252525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srgbClr val="252525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rgbClr val="252525"/>
                </a:solidFill>
                <a:ea typeface="Calibri" pitchFamily="34" charset="0"/>
                <a:cs typeface="Arial" pitchFamily="34" charset="0"/>
              </a:rPr>
              <a:t>	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rgbClr val="252525"/>
                </a:solidFill>
                <a:ea typeface="Calibri" pitchFamily="34" charset="0"/>
                <a:cs typeface="Arial" pitchFamily="34" charset="0"/>
              </a:rPr>
              <a:t>	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252525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srgbClr val="252525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252525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srgbClr val="252525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252525"/>
                </a:solidFill>
                <a:ea typeface="Calibri" pitchFamily="34" charset="0"/>
                <a:cs typeface="Arial" pitchFamily="34" charset="0"/>
              </a:rPr>
              <a:t>	 </a:t>
            </a:r>
            <a:r>
              <a:rPr lang="es-ES" dirty="0" smtClean="0">
                <a:solidFill>
                  <a:srgbClr val="252525"/>
                </a:solidFill>
                <a:ea typeface="Calibri" pitchFamily="34" charset="0"/>
                <a:cs typeface="Arial" pitchFamily="34" charset="0"/>
              </a:rPr>
              <a:t>            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4400" dirty="0" smtClean="0">
              <a:solidFill>
                <a:srgbClr val="252525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s-ES" sz="4400" dirty="0" smtClean="0">
              <a:solidFill>
                <a:srgbClr val="25252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echa abajo 2">
            <a:hlinkClick r:id="" action="ppaction://hlinkshowjump?jump=lastslideviewed"/>
          </p:cNvPr>
          <p:cNvSpPr/>
          <p:nvPr/>
        </p:nvSpPr>
        <p:spPr>
          <a:xfrm>
            <a:off x="7572396" y="5857892"/>
            <a:ext cx="1008112" cy="740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4 Conector recto"/>
          <p:cNvCxnSpPr/>
          <p:nvPr/>
        </p:nvCxnSpPr>
        <p:spPr>
          <a:xfrm flipV="1">
            <a:off x="-6388" y="3861046"/>
            <a:ext cx="3053916" cy="2999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5 Conector recto"/>
          <p:cNvCxnSpPr/>
          <p:nvPr/>
        </p:nvCxnSpPr>
        <p:spPr>
          <a:xfrm flipH="1" flipV="1">
            <a:off x="3041612" y="1192910"/>
            <a:ext cx="11832" cy="2668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H="1" flipV="1">
            <a:off x="-18220" y="14318"/>
            <a:ext cx="3059832" cy="1178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16 Conector recto"/>
          <p:cNvCxnSpPr/>
          <p:nvPr/>
        </p:nvCxnSpPr>
        <p:spPr>
          <a:xfrm flipH="1" flipV="1">
            <a:off x="6084168" y="3861048"/>
            <a:ext cx="3041612" cy="3011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7 Conector recto"/>
          <p:cNvCxnSpPr/>
          <p:nvPr/>
        </p:nvCxnSpPr>
        <p:spPr>
          <a:xfrm flipH="1">
            <a:off x="6084168" y="14318"/>
            <a:ext cx="3041612" cy="1178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8 Conector recto"/>
          <p:cNvCxnSpPr/>
          <p:nvPr/>
        </p:nvCxnSpPr>
        <p:spPr>
          <a:xfrm flipH="1" flipV="1">
            <a:off x="6084168" y="1192910"/>
            <a:ext cx="25913" cy="2668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3041612" y="1192909"/>
            <a:ext cx="3059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3028656" y="3861047"/>
            <a:ext cx="30727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34">
            <a:hlinkClick r:id="" action="ppaction://hlinkshowjump?jump=nextslide"/>
          </p:cNvPr>
          <p:cNvSpPr/>
          <p:nvPr/>
        </p:nvSpPr>
        <p:spPr>
          <a:xfrm>
            <a:off x="3221664" y="1838482"/>
            <a:ext cx="1080120" cy="203802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>
            <a:hlinkClick r:id="" action="ppaction://hlinkshowjump?jump=nextslide"/>
          </p:cNvPr>
          <p:cNvSpPr/>
          <p:nvPr/>
        </p:nvSpPr>
        <p:spPr>
          <a:xfrm>
            <a:off x="3923583" y="2778327"/>
            <a:ext cx="357190" cy="142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bajo 2">
            <a:hlinkClick r:id="rId3" action="ppaction://hlinksldjump"/>
          </p:cNvPr>
          <p:cNvSpPr/>
          <p:nvPr/>
        </p:nvSpPr>
        <p:spPr>
          <a:xfrm>
            <a:off x="4071934" y="5715016"/>
            <a:ext cx="1008112" cy="740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34"/>
          <p:cNvSpPr/>
          <p:nvPr/>
        </p:nvSpPr>
        <p:spPr>
          <a:xfrm>
            <a:off x="4849349" y="1838482"/>
            <a:ext cx="1035947" cy="203802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>
            <a:hlinkClick r:id="rId4" action="ppaction://hlinksldjump"/>
          </p:cNvPr>
          <p:cNvSpPr/>
          <p:nvPr/>
        </p:nvSpPr>
        <p:spPr>
          <a:xfrm>
            <a:off x="5490952" y="2775391"/>
            <a:ext cx="394344" cy="1351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05853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r-minecraft.net/upload/wallpapers/images/fr-minecraft_wallpaper_EPD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46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cument">
            <a:hlinkClick r:id="" action="ppaction://hlinkshowjump?jump=nextslide"/>
          </p:cNvPr>
          <p:cNvSpPr>
            <a:spLocks noEditPoints="1" noChangeArrowheads="1"/>
          </p:cNvSpPr>
          <p:nvPr/>
        </p:nvSpPr>
        <p:spPr bwMode="auto">
          <a:xfrm>
            <a:off x="6156176" y="3645024"/>
            <a:ext cx="216024" cy="2998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isometricOffAxis2Top"/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500" dirty="0" smtClean="0"/>
              <a:t>Pedro </a:t>
            </a:r>
            <a:endParaRPr lang="es-ES" sz="500" dirty="0"/>
          </a:p>
        </p:txBody>
      </p:sp>
      <p:sp>
        <p:nvSpPr>
          <p:cNvPr id="6" name="Flecha abajo 2">
            <a:hlinkClick r:id="rId3" action="ppaction://hlinksldjump"/>
          </p:cNvPr>
          <p:cNvSpPr/>
          <p:nvPr/>
        </p:nvSpPr>
        <p:spPr>
          <a:xfrm>
            <a:off x="6156176" y="5733256"/>
            <a:ext cx="1008112" cy="720080"/>
          </a:xfrm>
          <a:prstGeom prst="downArrow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3886529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786050" y="928670"/>
            <a:ext cx="3857652" cy="464347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252525"/>
                </a:solidFill>
                <a:ea typeface="Calibri" pitchFamily="34" charset="0"/>
                <a:cs typeface="Arial" pitchFamily="34" charset="0"/>
              </a:rPr>
              <a:t>En 1595, fueron rescatados y volvieron a Goa, donde Montserrat murió. En 1603, Páez inició un nuevo viaje hacia Etiopía.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252525"/>
                </a:solidFill>
                <a:ea typeface="Calibri" pitchFamily="34" charset="0"/>
                <a:cs typeface="Arial" pitchFamily="34" charset="0"/>
              </a:rPr>
              <a:t>Durante este viaje, el rey le ofreció una extraña bebida, que tomó y, por lo tanto, fue el primer europeo que probó el </a:t>
            </a:r>
            <a:r>
              <a:rPr lang="es-ES" dirty="0" smtClean="0">
                <a:solidFill>
                  <a:srgbClr val="252525"/>
                </a:solidFill>
                <a:ea typeface="Calibri" pitchFamily="34" charset="0"/>
                <a:cs typeface="Arial" pitchFamily="34" charset="0"/>
              </a:rPr>
              <a:t>café.</a:t>
            </a:r>
            <a:endParaRPr lang="es-ES" dirty="0">
              <a:solidFill>
                <a:srgbClr val="252525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srgbClr val="252525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srgbClr val="252525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rgbClr val="252525"/>
                </a:solidFill>
                <a:ea typeface="Calibri" pitchFamily="34" charset="0"/>
                <a:cs typeface="Arial" pitchFamily="34" charset="0"/>
              </a:rPr>
              <a:t>	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rgbClr val="252525"/>
                </a:solidFill>
                <a:ea typeface="Calibri" pitchFamily="34" charset="0"/>
                <a:cs typeface="Arial" pitchFamily="34" charset="0"/>
              </a:rPr>
              <a:t>	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252525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252525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srgbClr val="252525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252525"/>
                </a:solidFill>
                <a:ea typeface="Calibri" pitchFamily="34" charset="0"/>
                <a:cs typeface="Arial" pitchFamily="34" charset="0"/>
              </a:rPr>
              <a:t>	 </a:t>
            </a:r>
            <a:r>
              <a:rPr lang="es-ES" dirty="0" smtClean="0">
                <a:solidFill>
                  <a:srgbClr val="252525"/>
                </a:solidFill>
                <a:ea typeface="Calibri" pitchFamily="34" charset="0"/>
                <a:cs typeface="Arial" pitchFamily="34" charset="0"/>
              </a:rPr>
              <a:t>            </a:t>
            </a:r>
            <a:r>
              <a:rPr lang="es-ES" dirty="0">
                <a:solidFill>
                  <a:srgbClr val="252525"/>
                </a:solidFill>
                <a:ea typeface="Calibri" pitchFamily="34" charset="0"/>
                <a:cs typeface="Arial" pitchFamily="34" charset="0"/>
              </a:rPr>
              <a:t>3</a:t>
            </a:r>
            <a:endParaRPr lang="es-ES" dirty="0" smtClean="0">
              <a:solidFill>
                <a:srgbClr val="252525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4400" dirty="0" smtClean="0">
              <a:solidFill>
                <a:srgbClr val="252525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s-ES" sz="4400" dirty="0" smtClean="0">
              <a:solidFill>
                <a:srgbClr val="25252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echa abajo 2">
            <a:hlinkClick r:id="" action="ppaction://hlinkshowjump?jump=lastslideviewed"/>
          </p:cNvPr>
          <p:cNvSpPr/>
          <p:nvPr/>
        </p:nvSpPr>
        <p:spPr>
          <a:xfrm>
            <a:off x="7572396" y="5857892"/>
            <a:ext cx="1008112" cy="740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813137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JT6G51H2KHw/U0yrkyz99XI/AAAAAAAABI4/7XjFfd1nxjA/s1600/furniture-mod-coci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9025528" cy="685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echa abajo 2">
            <a:hlinkClick r:id="rId3" action="ppaction://hlinksldjump"/>
          </p:cNvPr>
          <p:cNvSpPr/>
          <p:nvPr/>
        </p:nvSpPr>
        <p:spPr>
          <a:xfrm>
            <a:off x="3707904" y="5949280"/>
            <a:ext cx="1008112" cy="740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Document">
            <a:hlinkClick r:id="" action="ppaction://hlinkshowjump?jump=nextslide"/>
          </p:cNvPr>
          <p:cNvSpPr>
            <a:spLocks noEditPoints="1" noChangeArrowheads="1"/>
          </p:cNvSpPr>
          <p:nvPr/>
        </p:nvSpPr>
        <p:spPr bwMode="auto">
          <a:xfrm>
            <a:off x="2699792" y="4365104"/>
            <a:ext cx="216024" cy="2998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isometricOffAxis2Top"/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500" dirty="0" smtClean="0"/>
              <a:t>Pedro </a:t>
            </a:r>
            <a:endParaRPr lang="es-ES" sz="500" dirty="0"/>
          </a:p>
        </p:txBody>
      </p:sp>
    </p:spTree>
    <p:extLst>
      <p:ext uri="{BB962C8B-B14F-4D97-AF65-F5344CB8AC3E}">
        <p14:creationId xmlns:p14="http://schemas.microsoft.com/office/powerpoint/2010/main" xmlns="" val="17303544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vignette4.wikia.nocookie.net/horadeaventura/images/f/f3/Original_Finn.png/revision/latest?cb=20130212000456&amp;path-prefix=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80271"/>
            <a:ext cx="2857488" cy="4377729"/>
          </a:xfrm>
          <a:prstGeom prst="rect">
            <a:avLst/>
          </a:prstGeom>
          <a:noFill/>
        </p:spPr>
      </p:pic>
      <p:pic>
        <p:nvPicPr>
          <p:cNvPr id="6148" name="Picture 4" descr="http://www.zonanegativa.com/imagenes/2013/03/Jake-el-perro-hora-de-aventur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229095"/>
            <a:ext cx="2128841" cy="2628905"/>
          </a:xfrm>
          <a:prstGeom prst="rect">
            <a:avLst/>
          </a:prstGeom>
          <a:noFill/>
        </p:spPr>
      </p:pic>
      <p:sp>
        <p:nvSpPr>
          <p:cNvPr id="9" name="8 Llamada de nube"/>
          <p:cNvSpPr/>
          <p:nvPr/>
        </p:nvSpPr>
        <p:spPr>
          <a:xfrm>
            <a:off x="2786050" y="428604"/>
            <a:ext cx="5500726" cy="3357586"/>
          </a:xfrm>
          <a:prstGeom prst="cloudCallout">
            <a:avLst>
              <a:gd name="adj1" fmla="val -29681"/>
              <a:gd name="adj2" fmla="val 6733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HOLA!!! Soy </a:t>
            </a:r>
            <a:r>
              <a:rPr lang="es-ES" dirty="0" err="1" smtClean="0"/>
              <a:t>Jake</a:t>
            </a:r>
            <a:r>
              <a:rPr lang="es-ES" dirty="0" smtClean="0"/>
              <a:t> y él es </a:t>
            </a:r>
            <a:r>
              <a:rPr lang="es-ES" dirty="0" err="1" smtClean="0"/>
              <a:t>Finn</a:t>
            </a:r>
            <a:r>
              <a:rPr lang="es-ES" dirty="0" smtClean="0"/>
              <a:t>, te vamos a acompañar en este divertido día ayudándote en ciertas actividades que se verán a lo largo de la presentación!!</a:t>
            </a:r>
          </a:p>
          <a:p>
            <a:pPr algn="ctr"/>
            <a:r>
              <a:rPr lang="es-ES" dirty="0" smtClean="0"/>
              <a:t>Presta mucha atención, lee tranquilo y pásatelo genial!!</a:t>
            </a:r>
            <a:endParaRPr lang="es-ES" dirty="0"/>
          </a:p>
        </p:txBody>
      </p:sp>
      <p:sp>
        <p:nvSpPr>
          <p:cNvPr id="5" name="4 Botón de acción: Final">
            <a:hlinkClick r:id="" action="ppaction://hlinkshowjump?jump=nextslide" highlightClick="1"/>
          </p:cNvPr>
          <p:cNvSpPr/>
          <p:nvPr/>
        </p:nvSpPr>
        <p:spPr>
          <a:xfrm>
            <a:off x="7572396" y="6000768"/>
            <a:ext cx="785818" cy="642942"/>
          </a:xfrm>
          <a:prstGeom prst="actionButtonE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786050" y="928670"/>
            <a:ext cx="3857652" cy="464347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/>
              <a:t>Descubrió </a:t>
            </a:r>
            <a:r>
              <a:rPr lang="es-ES" dirty="0" smtClean="0"/>
              <a:t>LAS FUENTES DEL RIO NILO.</a:t>
            </a:r>
            <a:endParaRPr lang="es-ES" dirty="0" smtClean="0">
              <a:solidFill>
                <a:srgbClr val="252525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/>
              <a:t>En los cuatro años siguientes al descubrimiento, el padre Páez levantó, a petición del emperador etíope, un palacio en piedra de dos plantas a orillas del lago Tana, revelando sus extraordinarias dotes también como arquitecto, albañil, carpintero y herrero.</a:t>
            </a:r>
            <a:endParaRPr lang="es-ES" dirty="0" smtClean="0">
              <a:solidFill>
                <a:srgbClr val="252525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rgbClr val="252525"/>
                </a:solidFill>
                <a:ea typeface="Calibri" pitchFamily="34" charset="0"/>
                <a:cs typeface="Arial" pitchFamily="34" charset="0"/>
              </a:rPr>
              <a:t>	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rgbClr val="252525"/>
                </a:solidFill>
                <a:ea typeface="Calibri" pitchFamily="34" charset="0"/>
                <a:cs typeface="Arial" pitchFamily="34" charset="0"/>
              </a:rPr>
              <a:t>	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252525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srgbClr val="252525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252525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srgbClr val="252525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252525"/>
                </a:solidFill>
                <a:ea typeface="Calibri" pitchFamily="34" charset="0"/>
                <a:cs typeface="Arial" pitchFamily="34" charset="0"/>
              </a:rPr>
              <a:t>	 </a:t>
            </a:r>
            <a:r>
              <a:rPr lang="es-ES" dirty="0" smtClean="0">
                <a:solidFill>
                  <a:srgbClr val="252525"/>
                </a:solidFill>
                <a:ea typeface="Calibri" pitchFamily="34" charset="0"/>
                <a:cs typeface="Arial" pitchFamily="34" charset="0"/>
              </a:rPr>
              <a:t>              4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252525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srgbClr val="252525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252525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srgbClr val="252525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252525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srgbClr val="252525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252525"/>
                </a:solidFill>
                <a:ea typeface="Calibri" pitchFamily="34" charset="0"/>
                <a:cs typeface="Arial" pitchFamily="34" charset="0"/>
              </a:rPr>
              <a:t>	 </a:t>
            </a:r>
            <a:r>
              <a:rPr lang="es-ES" dirty="0" smtClean="0">
                <a:solidFill>
                  <a:srgbClr val="252525"/>
                </a:solidFill>
                <a:ea typeface="Calibri" pitchFamily="34" charset="0"/>
                <a:cs typeface="Arial" pitchFamily="34" charset="0"/>
              </a:rPr>
              <a:t>            </a:t>
            </a:r>
            <a:r>
              <a:rPr lang="es-ES" dirty="0">
                <a:solidFill>
                  <a:srgbClr val="252525"/>
                </a:solidFill>
                <a:ea typeface="Calibri" pitchFamily="34" charset="0"/>
                <a:cs typeface="Arial" pitchFamily="34" charset="0"/>
              </a:rPr>
              <a:t>4</a:t>
            </a:r>
            <a:endParaRPr lang="es-ES" dirty="0" smtClean="0">
              <a:solidFill>
                <a:srgbClr val="252525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4400" dirty="0" smtClean="0">
              <a:solidFill>
                <a:srgbClr val="252525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s-ES" sz="4400" dirty="0" smtClean="0">
              <a:solidFill>
                <a:srgbClr val="25252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echa abajo 2">
            <a:hlinkClick r:id="rId2" action="ppaction://hlinksldjump"/>
          </p:cNvPr>
          <p:cNvSpPr/>
          <p:nvPr/>
        </p:nvSpPr>
        <p:spPr>
          <a:xfrm>
            <a:off x="7572396" y="5857892"/>
            <a:ext cx="1008112" cy="740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012487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 rot="5400000" flipH="1" flipV="1">
            <a:off x="-535789" y="4607731"/>
            <a:ext cx="2786058" cy="1714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rot="5400000" flipH="1" flipV="1">
            <a:off x="249219" y="2607451"/>
            <a:ext cx="292972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rot="10800000">
            <a:off x="0" y="0"/>
            <a:ext cx="1714480" cy="1142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714480" y="3571876"/>
            <a:ext cx="528641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16200000" flipV="1">
            <a:off x="6679417" y="4393417"/>
            <a:ext cx="2786058" cy="2143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rot="10800000" flipV="1">
            <a:off x="7000892" y="0"/>
            <a:ext cx="2143108" cy="1071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rot="5400000" flipH="1" flipV="1">
            <a:off x="5501091" y="2571347"/>
            <a:ext cx="300039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1714480" y="1357298"/>
            <a:ext cx="52864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Rectángulo">
            <a:hlinkClick r:id="" action="ppaction://hlinkshowjump?jump=nextslide"/>
          </p:cNvPr>
          <p:cNvSpPr/>
          <p:nvPr/>
        </p:nvSpPr>
        <p:spPr>
          <a:xfrm>
            <a:off x="3143240" y="2857496"/>
            <a:ext cx="2286016" cy="9286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Trapecio">
            <a:hlinkClick r:id="" action="ppaction://hlinkshowjump?jump=nextslide"/>
          </p:cNvPr>
          <p:cNvSpPr/>
          <p:nvPr/>
        </p:nvSpPr>
        <p:spPr>
          <a:xfrm>
            <a:off x="3143240" y="2714620"/>
            <a:ext cx="2286016" cy="142876"/>
          </a:xfrm>
          <a:prstGeom prst="trapezoid">
            <a:avLst/>
          </a:prstGeom>
          <a:blipFill>
            <a:blip r:embed="rId2">
              <a:lum bright="-20000"/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1179230" cy="1171573"/>
          </a:xfrm>
          <a:prstGeom prst="rect">
            <a:avLst/>
          </a:prstGeom>
          <a:noFill/>
          <a:ln w="76200">
            <a:solidFill>
              <a:srgbClr val="996600"/>
            </a:solidFill>
            <a:miter lim="800000"/>
            <a:headEnd/>
            <a:tailEnd/>
          </a:ln>
          <a:effectLst/>
          <a:scene3d>
            <a:camera prst="isometricOffAxis2Right"/>
            <a:lightRig rig="threePt" dir="t"/>
          </a:scene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2071678"/>
            <a:ext cx="1281111" cy="1248471"/>
          </a:xfrm>
          <a:prstGeom prst="rect">
            <a:avLst/>
          </a:prstGeom>
          <a:noFill/>
          <a:ln w="76200">
            <a:solidFill>
              <a:srgbClr val="996600"/>
            </a:solidFill>
            <a:miter lim="800000"/>
            <a:headEnd/>
            <a:tailEnd/>
          </a:ln>
          <a:effectLst/>
          <a:scene3d>
            <a:camera prst="isometricOffAxis1Left"/>
            <a:lightRig rig="threePt" dir="t"/>
          </a:scene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9753" y="1500969"/>
            <a:ext cx="935113" cy="1090603"/>
          </a:xfrm>
          <a:prstGeom prst="rect">
            <a:avLst/>
          </a:prstGeom>
          <a:noFill/>
          <a:ln w="76200">
            <a:solidFill>
              <a:srgbClr val="996600"/>
            </a:solidFill>
            <a:miter lim="800000"/>
            <a:headEnd/>
            <a:tailEnd/>
          </a:ln>
          <a:effectLst/>
        </p:spPr>
      </p:pic>
      <p:pic>
        <p:nvPicPr>
          <p:cNvPr id="20" name="Picture 4" descr="http://lh3.googleusercontent.com/kcEh6LtwvYN1dUrh1d-ctvtFLbkVdT6ba-8Tr7ePYz6FCmHcuTA5K14Sm1CgEbuKHuqI-gWlifb7XdEKlG2zTw=s4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214686"/>
            <a:ext cx="161925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lamada rectangular 2"/>
          <p:cNvSpPr/>
          <p:nvPr/>
        </p:nvSpPr>
        <p:spPr>
          <a:xfrm>
            <a:off x="1907704" y="4071941"/>
            <a:ext cx="2945339" cy="1784363"/>
          </a:xfrm>
          <a:prstGeom prst="wedgeRectCallout">
            <a:avLst>
              <a:gd name="adj1" fmla="val 64025"/>
              <a:gd name="adj2" fmla="val -28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ENHORABUENA, HAS CONSEGUIDO TODAS LAS NOTAS. VOLVAMOS CON JAKE Y FINN. </a:t>
            </a:r>
            <a:endParaRPr lang="es-ES" dirty="0"/>
          </a:p>
        </p:txBody>
      </p:sp>
      <p:sp>
        <p:nvSpPr>
          <p:cNvPr id="4" name="Rectángulo 3">
            <a:hlinkClick r:id="" action="ppaction://hlinkshowjump?jump=nextslide"/>
          </p:cNvPr>
          <p:cNvSpPr/>
          <p:nvPr/>
        </p:nvSpPr>
        <p:spPr>
          <a:xfrm>
            <a:off x="3857620" y="5373216"/>
            <a:ext cx="935113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VOLVER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5382179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86970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CUANDO IBAIS A VER A JAKE Y A FINN OS ENCONTRASTEIS CON UN LABERINTO. ENCONTRAR LA SALIDA PARA QUE PODAIS SEGUIR VUESTRO CAMINO.</a:t>
            </a:r>
            <a:endParaRPr lang="es-ES" dirty="0"/>
          </a:p>
        </p:txBody>
      </p:sp>
      <p:pic>
        <p:nvPicPr>
          <p:cNvPr id="3074" name="Picture 2" descr="http://2.bp.blogspot.com/-0hqkfx4bkcc/VQB2yio9VhI/AAAAAAAAAAU/l4uNxZQBvgE/s1600/cara%2Basustad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78" b="5001"/>
          <a:stretch/>
        </p:blipFill>
        <p:spPr bwMode="auto">
          <a:xfrm rot="945726">
            <a:off x="5148064" y="404664"/>
            <a:ext cx="22017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 derecha 3">
            <a:hlinkClick r:id="" action="ppaction://hlinkshowjump?jump=nextslide"/>
          </p:cNvPr>
          <p:cNvSpPr/>
          <p:nvPr/>
        </p:nvSpPr>
        <p:spPr>
          <a:xfrm>
            <a:off x="251520" y="692696"/>
            <a:ext cx="172819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0928888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hlinkHover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0" y="620688"/>
            <a:ext cx="2483768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683568" y="1268760"/>
            <a:ext cx="576064" cy="25202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259632" y="2348880"/>
            <a:ext cx="2592288" cy="50405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3203848" y="2852936"/>
            <a:ext cx="648072" cy="25202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683568" y="4725144"/>
            <a:ext cx="2520280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676088" y="3356992"/>
            <a:ext cx="576064" cy="136815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2252152" y="3356992"/>
            <a:ext cx="951696" cy="5164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3858032" y="3356992"/>
            <a:ext cx="2303472" cy="5164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4772432" y="1124744"/>
            <a:ext cx="591656" cy="22322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5364088" y="1124744"/>
            <a:ext cx="2592288" cy="4320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7356924" y="1556792"/>
            <a:ext cx="591656" cy="403785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5699818" y="5033588"/>
            <a:ext cx="1657106" cy="5610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hlinkHover r:id="rId2" action="ppaction://hlinksldjump"/>
          </p:cNvPr>
          <p:cNvSpPr/>
          <p:nvPr/>
        </p:nvSpPr>
        <p:spPr>
          <a:xfrm>
            <a:off x="6263208" y="2672916"/>
            <a:ext cx="1871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>
            <a:hlinkClick r:id="" action="ppaction://hlinkshowjump?jump=nextslide"/>
            <a:hlinkHover r:id="" action="ppaction://hlinkshowjump?jump=nextslide"/>
          </p:cNvPr>
          <p:cNvSpPr/>
          <p:nvPr/>
        </p:nvSpPr>
        <p:spPr>
          <a:xfrm>
            <a:off x="4772432" y="4377484"/>
            <a:ext cx="1183312" cy="1931836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3200" dirty="0" smtClean="0">
                <a:solidFill>
                  <a:schemeClr val="tx1"/>
                </a:solidFill>
              </a:rPr>
              <a:t>META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18396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45.media.tumblr.com/tumblr_mb00s7JKt51rhrywo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020" cy="685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886700" cy="1325563"/>
          </a:xfrm>
        </p:spPr>
        <p:txBody>
          <a:bodyPr>
            <a:noAutofit/>
          </a:bodyPr>
          <a:lstStyle/>
          <a:p>
            <a:r>
              <a:rPr lang="es-ES" sz="4800" b="1" i="1" dirty="0" smtClean="0">
                <a:solidFill>
                  <a:schemeClr val="bg1"/>
                </a:solidFill>
              </a:rPr>
              <a:t>NO NOS PODEMOS CREER QUE LO HAYAS SUPERADO!!!</a:t>
            </a:r>
            <a:endParaRPr lang="es-ES" sz="4800" b="1" i="1" dirty="0">
              <a:solidFill>
                <a:schemeClr val="bg1"/>
              </a:solidFill>
            </a:endParaRPr>
          </a:p>
        </p:txBody>
      </p:sp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7215206" y="5000636"/>
            <a:ext cx="1714512" cy="1857364"/>
          </a:xfrm>
          <a:prstGeom prst="rightArrow">
            <a:avLst>
              <a:gd name="adj1" fmla="val 50000"/>
              <a:gd name="adj2" fmla="val 489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SIGUIENTE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404882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45.media.tumblr.com/tumblr_mb00s7JKt51rhrywo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020" cy="685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886700" cy="1325563"/>
          </a:xfrm>
        </p:spPr>
        <p:txBody>
          <a:bodyPr>
            <a:noAutofit/>
          </a:bodyPr>
          <a:lstStyle/>
          <a:p>
            <a:r>
              <a:rPr lang="es-ES" sz="4800" b="1" i="1" dirty="0" smtClean="0">
                <a:solidFill>
                  <a:schemeClr val="bg1"/>
                </a:solidFill>
              </a:rPr>
              <a:t>NO NOS PODEMOS CREER QUE LO HAYAS SUPERADO!!!</a:t>
            </a:r>
            <a:endParaRPr lang="es-ES" sz="4800" b="1" i="1" dirty="0">
              <a:solidFill>
                <a:schemeClr val="bg1"/>
              </a:solidFill>
            </a:endParaRPr>
          </a:p>
        </p:txBody>
      </p:sp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7215206" y="5000636"/>
            <a:ext cx="1714512" cy="1857364"/>
          </a:xfrm>
          <a:prstGeom prst="rightArrow">
            <a:avLst>
              <a:gd name="adj1" fmla="val 50000"/>
              <a:gd name="adj2" fmla="val 489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SIGUIENTE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404882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ignette3.wikia.nocookie.net/horadeaventura/images/d/d2/All_your_Fault_Finn_and_Jake.png/revision/latest?cb=20130126235137&amp;path-prefix=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142976" y="5000636"/>
            <a:ext cx="6892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i="1" dirty="0" smtClean="0">
                <a:solidFill>
                  <a:schemeClr val="bg1"/>
                </a:solidFill>
              </a:rPr>
              <a:t>HAS FALLADO!! VUELVE A INTENTARLO!</a:t>
            </a:r>
            <a:endParaRPr lang="es-ES" sz="3200" b="1" i="1" dirty="0">
              <a:solidFill>
                <a:schemeClr val="bg1"/>
              </a:solidFill>
            </a:endParaRPr>
          </a:p>
        </p:txBody>
      </p:sp>
      <p:sp>
        <p:nvSpPr>
          <p:cNvPr id="6" name="5 Flecha derecha">
            <a:hlinkClick r:id="" action="ppaction://hlinkshowjump?jump=lastslideviewed"/>
          </p:cNvPr>
          <p:cNvSpPr/>
          <p:nvPr/>
        </p:nvSpPr>
        <p:spPr>
          <a:xfrm>
            <a:off x="428596" y="428604"/>
            <a:ext cx="2071702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REINTENTAR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178097130"/>
      </p:ext>
    </p:extLst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ignette4.wikia.nocookie.net/horadeaventura/images/f/f3/Original_Finn.png/revision/latest?cb=20130212000456&amp;path-prefix=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80271"/>
            <a:ext cx="2857488" cy="4377729"/>
          </a:xfrm>
          <a:prstGeom prst="rect">
            <a:avLst/>
          </a:prstGeom>
          <a:noFill/>
        </p:spPr>
      </p:pic>
      <p:pic>
        <p:nvPicPr>
          <p:cNvPr id="5" name="Picture 4" descr="http://www.zonanegativa.com/imagenes/2013/03/Jake-el-perro-hora-de-aventur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229095"/>
            <a:ext cx="2128841" cy="2628905"/>
          </a:xfrm>
          <a:prstGeom prst="rect">
            <a:avLst/>
          </a:prstGeom>
          <a:noFill/>
        </p:spPr>
      </p:pic>
      <p:sp>
        <p:nvSpPr>
          <p:cNvPr id="6" name="5 Llamada de nube"/>
          <p:cNvSpPr/>
          <p:nvPr/>
        </p:nvSpPr>
        <p:spPr>
          <a:xfrm>
            <a:off x="3000364" y="1357298"/>
            <a:ext cx="4000528" cy="2000264"/>
          </a:xfrm>
          <a:prstGeom prst="cloudCallout">
            <a:avLst>
              <a:gd name="adj1" fmla="val -29273"/>
              <a:gd name="adj2" fmla="val 9485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ENHORABUENA POR HABER ENCONTRADO TODAS LAS NOTAS PERDIDAS. ¿NOS LAS ENTREGAS?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5357818" y="5286388"/>
            <a:ext cx="264320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ENTREGAR LAS NOTAS</a:t>
            </a:r>
            <a:endParaRPr lang="es-ES" dirty="0"/>
          </a:p>
        </p:txBody>
      </p:sp>
      <p:sp>
        <p:nvSpPr>
          <p:cNvPr id="57346" name="Documents"/>
          <p:cNvSpPr>
            <a:spLocks noEditPoints="1" noChangeArrowheads="1"/>
          </p:cNvSpPr>
          <p:nvPr/>
        </p:nvSpPr>
        <p:spPr bwMode="auto">
          <a:xfrm>
            <a:off x="8072462" y="2071678"/>
            <a:ext cx="638170" cy="88105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200" dirty="0" smtClean="0"/>
              <a:t>SFGAHSAFGAHGHGFHAGDFKASGFJKAGFASHKHKHKHKHKHKHKHKHKHKHKHKHKHKHKHKHKHKHKHKHKHKHKHKHKHKHKHKHKHKHKHKHKHKHKHKHKHKHKHKHKHKHKHKHKHKHKHKHKHKHKHKHKHKHKHKHKHKHKHKHKHKHKHKHKHKHKHKHKHKHKHKHKHKHKHKHKHKHKHKHKHKHKHKHKHKHKHKHKHKHKHKHKHKHKHKHKHKHKHKHKHKHKHKHKHKHKHKHKHKHKHKHKHKHKHKHKHKHKHKHKHKHKHKHKHKHKHKHK</a:t>
            </a:r>
            <a:endParaRPr lang="es-ES" sz="200" dirty="0"/>
          </a:p>
        </p:txBody>
      </p:sp>
      <p:sp>
        <p:nvSpPr>
          <p:cNvPr id="11" name="10 Flecha derecha">
            <a:hlinkClick r:id="" action="ppaction://hlinkshowjump?jump=nextslide"/>
          </p:cNvPr>
          <p:cNvSpPr/>
          <p:nvPr/>
        </p:nvSpPr>
        <p:spPr>
          <a:xfrm>
            <a:off x="6143636" y="5357826"/>
            <a:ext cx="121444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93987E-6 L -0.56736 0.4588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57346" grpId="0" animBg="1"/>
      <p:bldP spid="57346" grpId="1"/>
      <p:bldP spid="57346" grpId="2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zonanegativa.com/imagenes/2013/03/Jake-el-perro-hora-de-aventur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611564"/>
            <a:ext cx="2628907" cy="3246436"/>
          </a:xfrm>
          <a:prstGeom prst="rect">
            <a:avLst/>
          </a:prstGeom>
          <a:noFill/>
        </p:spPr>
      </p:pic>
      <p:sp>
        <p:nvSpPr>
          <p:cNvPr id="6" name="5 Llamada de nube"/>
          <p:cNvSpPr/>
          <p:nvPr/>
        </p:nvSpPr>
        <p:spPr>
          <a:xfrm>
            <a:off x="428596" y="285728"/>
            <a:ext cx="4714908" cy="2428892"/>
          </a:xfrm>
          <a:prstGeom prst="cloudCallout">
            <a:avLst>
              <a:gd name="adj1" fmla="val -15602"/>
              <a:gd name="adj2" fmla="val 8508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Voy a hacerte unas cuantas preguntas sobre las notas: 1º: ¿Dónde estudió Pedro </a:t>
            </a:r>
            <a:r>
              <a:rPr lang="es-ES" dirty="0" err="1" smtClean="0"/>
              <a:t>Paez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8" name="7 Rectángulo">
            <a:hlinkClick r:id="rId3" action="ppaction://hlinksldjump"/>
          </p:cNvPr>
          <p:cNvSpPr/>
          <p:nvPr/>
        </p:nvSpPr>
        <p:spPr>
          <a:xfrm>
            <a:off x="3786182" y="4286256"/>
            <a:ext cx="221457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C) GUADALUPE</a:t>
            </a:r>
            <a:endParaRPr lang="es-ES" dirty="0"/>
          </a:p>
        </p:txBody>
      </p:sp>
      <p:sp>
        <p:nvSpPr>
          <p:cNvPr id="11" name="10 Rectángulo">
            <a:hlinkClick r:id="" action="ppaction://hlinkshowjump?jump=nextslide"/>
          </p:cNvPr>
          <p:cNvSpPr/>
          <p:nvPr/>
        </p:nvSpPr>
        <p:spPr>
          <a:xfrm>
            <a:off x="6429388" y="4286256"/>
            <a:ext cx="221457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 y B CORRECTAS</a:t>
            </a:r>
            <a:endParaRPr lang="es-ES" dirty="0"/>
          </a:p>
        </p:txBody>
      </p:sp>
      <p:sp>
        <p:nvSpPr>
          <p:cNvPr id="12" name="11 Rectángulo">
            <a:hlinkClick r:id="rId3" action="ppaction://hlinksldjump"/>
          </p:cNvPr>
          <p:cNvSpPr/>
          <p:nvPr/>
        </p:nvSpPr>
        <p:spPr>
          <a:xfrm>
            <a:off x="6429388" y="3000372"/>
            <a:ext cx="221457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B) UNIVERSIDAD DE ALCALÁ</a:t>
            </a:r>
            <a:endParaRPr lang="es-ES" dirty="0"/>
          </a:p>
        </p:txBody>
      </p:sp>
      <p:sp>
        <p:nvSpPr>
          <p:cNvPr id="13" name="12 Rectángulo">
            <a:hlinkClick r:id="rId3" action="ppaction://hlinksldjump"/>
          </p:cNvPr>
          <p:cNvSpPr/>
          <p:nvPr/>
        </p:nvSpPr>
        <p:spPr>
          <a:xfrm>
            <a:off x="3786182" y="3000372"/>
            <a:ext cx="221457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A) BELMONTE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zonanegativa.com/imagenes/2013/03/Jake-el-perro-hora-de-aventur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611564"/>
            <a:ext cx="2628907" cy="3246436"/>
          </a:xfrm>
          <a:prstGeom prst="rect">
            <a:avLst/>
          </a:prstGeom>
          <a:noFill/>
        </p:spPr>
      </p:pic>
      <p:sp>
        <p:nvSpPr>
          <p:cNvPr id="5" name="4 Llamada de nube"/>
          <p:cNvSpPr/>
          <p:nvPr/>
        </p:nvSpPr>
        <p:spPr>
          <a:xfrm>
            <a:off x="357158" y="714356"/>
            <a:ext cx="3857652" cy="2071702"/>
          </a:xfrm>
          <a:prstGeom prst="cloudCallout">
            <a:avLst>
              <a:gd name="adj1" fmla="val -18481"/>
              <a:gd name="adj2" fmla="val 8558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2º: ¿Cómo se llamaba el compañero de Pedro Páez?</a:t>
            </a:r>
            <a:endParaRPr lang="es-ES" dirty="0"/>
          </a:p>
        </p:txBody>
      </p:sp>
      <p:sp>
        <p:nvSpPr>
          <p:cNvPr id="6" name="5 Rectángulo">
            <a:hlinkClick r:id="rId3" action="ppaction://hlinksldjump"/>
          </p:cNvPr>
          <p:cNvSpPr/>
          <p:nvPr/>
        </p:nvSpPr>
        <p:spPr>
          <a:xfrm>
            <a:off x="3786182" y="4286256"/>
            <a:ext cx="221457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C) ADOLFO</a:t>
            </a:r>
            <a:endParaRPr lang="es-ES" dirty="0"/>
          </a:p>
        </p:txBody>
      </p:sp>
      <p:sp>
        <p:nvSpPr>
          <p:cNvPr id="7" name="6 Rectángulo">
            <a:hlinkClick r:id="rId3" action="ppaction://hlinksldjump"/>
          </p:cNvPr>
          <p:cNvSpPr/>
          <p:nvPr/>
        </p:nvSpPr>
        <p:spPr>
          <a:xfrm>
            <a:off x="6429388" y="4286256"/>
            <a:ext cx="221457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 y B CORRECTAS</a:t>
            </a:r>
            <a:endParaRPr lang="es-ES" dirty="0"/>
          </a:p>
        </p:txBody>
      </p:sp>
      <p:sp>
        <p:nvSpPr>
          <p:cNvPr id="8" name="7 Rectángulo">
            <a:hlinkClick r:id="" action="ppaction://hlinkshowjump?jump=nextslide"/>
          </p:cNvPr>
          <p:cNvSpPr/>
          <p:nvPr/>
        </p:nvSpPr>
        <p:spPr>
          <a:xfrm>
            <a:off x="6429388" y="3000372"/>
            <a:ext cx="221457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B) MONSERRAT</a:t>
            </a:r>
            <a:endParaRPr lang="es-ES" dirty="0"/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3786182" y="3000372"/>
            <a:ext cx="221457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A) MARIO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ignette2.wikia.nocookie.net/horadeaventura/images/2/27/Finn-El-Humano-Cuerpo-Entero-psd84986.png/revision/20130712210107?path-prefix=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76139"/>
            <a:ext cx="3786214" cy="4981861"/>
          </a:xfrm>
          <a:prstGeom prst="rect">
            <a:avLst/>
          </a:prstGeom>
          <a:noFill/>
        </p:spPr>
      </p:pic>
      <p:sp>
        <p:nvSpPr>
          <p:cNvPr id="5" name="4 Llamada de nube"/>
          <p:cNvSpPr/>
          <p:nvPr/>
        </p:nvSpPr>
        <p:spPr>
          <a:xfrm>
            <a:off x="4286248" y="0"/>
            <a:ext cx="4429156" cy="3429000"/>
          </a:xfrm>
          <a:prstGeom prst="cloudCallout">
            <a:avLst>
              <a:gd name="adj1" fmla="val -73721"/>
              <a:gd name="adj2" fmla="val 3224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Hola! Encantado de conocerte!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 Soy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Finn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 el humano y te voy a dar una vuelta por la historia y geografía de un jesuita llamado Pedro Páez que descubrió LAS FUENTES DEL RIO NILO que se encuentran en ETIOPIA.</a:t>
            </a:r>
          </a:p>
          <a:p>
            <a:pPr algn="ctr"/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sym typeface="Wingdings" pitchFamily="2" charset="2"/>
            </a:endParaRPr>
          </a:p>
        </p:txBody>
      </p:sp>
      <p:sp>
        <p:nvSpPr>
          <p:cNvPr id="7" name="6 Flecha derecha">
            <a:hlinkClick r:id="" action="ppaction://hlinkshowjump?jump=nextslide"/>
          </p:cNvPr>
          <p:cNvSpPr/>
          <p:nvPr/>
        </p:nvSpPr>
        <p:spPr>
          <a:xfrm>
            <a:off x="6715140" y="5715016"/>
            <a:ext cx="1571636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ignette4.wikia.nocookie.net/horadeaventura/images/f/f3/Original_Finn.png/revision/latest?cb=20130212000456&amp;path-prefix=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80271"/>
            <a:ext cx="2857488" cy="4377729"/>
          </a:xfrm>
          <a:prstGeom prst="rect">
            <a:avLst/>
          </a:prstGeom>
          <a:noFill/>
        </p:spPr>
      </p:pic>
      <p:sp>
        <p:nvSpPr>
          <p:cNvPr id="5" name="4 Llamada de nube"/>
          <p:cNvSpPr/>
          <p:nvPr/>
        </p:nvSpPr>
        <p:spPr>
          <a:xfrm>
            <a:off x="642910" y="142852"/>
            <a:ext cx="3857652" cy="2071702"/>
          </a:xfrm>
          <a:prstGeom prst="cloudCallout">
            <a:avLst>
              <a:gd name="adj1" fmla="val -31974"/>
              <a:gd name="adj2" fmla="val 7064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3º : ¿Qué les pasó en Mascate?</a:t>
            </a:r>
            <a:endParaRPr lang="es-ES" dirty="0"/>
          </a:p>
        </p:txBody>
      </p:sp>
      <p:sp>
        <p:nvSpPr>
          <p:cNvPr id="7" name="6 Rectángulo">
            <a:hlinkClick r:id="rId3" action="ppaction://hlinksldjump"/>
          </p:cNvPr>
          <p:cNvSpPr/>
          <p:nvPr/>
        </p:nvSpPr>
        <p:spPr>
          <a:xfrm>
            <a:off x="3786182" y="4286256"/>
            <a:ext cx="221457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C) SE COMIERON UNOS CHURROS</a:t>
            </a:r>
            <a:endParaRPr lang="es-ES" dirty="0"/>
          </a:p>
        </p:txBody>
      </p:sp>
      <p:sp>
        <p:nvSpPr>
          <p:cNvPr id="8" name="7 Rectángulo">
            <a:hlinkClick r:id="" action="ppaction://hlinkshowjump?jump=nextslide"/>
          </p:cNvPr>
          <p:cNvSpPr/>
          <p:nvPr/>
        </p:nvSpPr>
        <p:spPr>
          <a:xfrm>
            <a:off x="6429388" y="4286256"/>
            <a:ext cx="221457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 y B CORRECTAS</a:t>
            </a:r>
            <a:endParaRPr lang="es-ES" dirty="0"/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6429388" y="3000372"/>
            <a:ext cx="221457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B) FUERON PRISIONEROS</a:t>
            </a:r>
            <a:endParaRPr lang="es-ES" dirty="0"/>
          </a:p>
        </p:txBody>
      </p:sp>
      <p:sp>
        <p:nvSpPr>
          <p:cNvPr id="10" name="9 Rectángulo">
            <a:hlinkClick r:id="rId3" action="ppaction://hlinksldjump"/>
          </p:cNvPr>
          <p:cNvSpPr/>
          <p:nvPr/>
        </p:nvSpPr>
        <p:spPr>
          <a:xfrm>
            <a:off x="3786182" y="3000372"/>
            <a:ext cx="221457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A) FUERON ENGAÑADOS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ignette4.wikia.nocookie.net/horadeaventura/images/f/f3/Original_Finn.png/revision/latest?cb=20130212000456&amp;path-prefix=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80271"/>
            <a:ext cx="2857488" cy="4377729"/>
          </a:xfrm>
          <a:prstGeom prst="rect">
            <a:avLst/>
          </a:prstGeom>
          <a:noFill/>
        </p:spPr>
      </p:pic>
      <p:sp>
        <p:nvSpPr>
          <p:cNvPr id="5" name="4 Llamada de nube"/>
          <p:cNvSpPr/>
          <p:nvPr/>
        </p:nvSpPr>
        <p:spPr>
          <a:xfrm>
            <a:off x="642910" y="142852"/>
            <a:ext cx="3857652" cy="2071702"/>
          </a:xfrm>
          <a:prstGeom prst="cloudCallout">
            <a:avLst>
              <a:gd name="adj1" fmla="val -31974"/>
              <a:gd name="adj2" fmla="val 7064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4º: Fue rescatado, y ¿hacia donde se dirigió?  </a:t>
            </a:r>
            <a:endParaRPr lang="es-ES" dirty="0"/>
          </a:p>
        </p:txBody>
      </p:sp>
      <p:sp>
        <p:nvSpPr>
          <p:cNvPr id="7" name="6 Rectángulo">
            <a:hlinkClick r:id="rId3" action="ppaction://hlinksldjump"/>
          </p:cNvPr>
          <p:cNvSpPr/>
          <p:nvPr/>
        </p:nvSpPr>
        <p:spPr>
          <a:xfrm>
            <a:off x="3786182" y="4286256"/>
            <a:ext cx="221457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C) JERUSALEN</a:t>
            </a:r>
            <a:endParaRPr lang="es-ES" dirty="0"/>
          </a:p>
        </p:txBody>
      </p:sp>
      <p:sp>
        <p:nvSpPr>
          <p:cNvPr id="8" name="7 Rectángulo">
            <a:hlinkClick r:id="rId3" action="ppaction://hlinksldjump"/>
          </p:cNvPr>
          <p:cNvSpPr/>
          <p:nvPr/>
        </p:nvSpPr>
        <p:spPr>
          <a:xfrm>
            <a:off x="6429388" y="4286256"/>
            <a:ext cx="221457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 y B CORRECTAS</a:t>
            </a:r>
            <a:endParaRPr lang="es-ES" dirty="0"/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6429388" y="3000372"/>
            <a:ext cx="221457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B) BADAJOZ</a:t>
            </a:r>
            <a:endParaRPr lang="es-ES" dirty="0"/>
          </a:p>
        </p:txBody>
      </p:sp>
      <p:sp>
        <p:nvSpPr>
          <p:cNvPr id="10" name="9 Rectángulo">
            <a:hlinkClick r:id="" action="ppaction://hlinkshowjump?jump=nextslide"/>
          </p:cNvPr>
          <p:cNvSpPr/>
          <p:nvPr/>
        </p:nvSpPr>
        <p:spPr>
          <a:xfrm>
            <a:off x="3786182" y="3000372"/>
            <a:ext cx="221457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A) ETIOPIA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ignette4.wikia.nocookie.net/horadeaventura/images/f/f3/Original_Finn.png/revision/latest?cb=20130212000456&amp;path-prefix=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80271"/>
            <a:ext cx="2857488" cy="4377729"/>
          </a:xfrm>
          <a:prstGeom prst="rect">
            <a:avLst/>
          </a:prstGeom>
          <a:noFill/>
        </p:spPr>
      </p:pic>
      <p:sp>
        <p:nvSpPr>
          <p:cNvPr id="5" name="4 Llamada de nube"/>
          <p:cNvSpPr/>
          <p:nvPr/>
        </p:nvSpPr>
        <p:spPr>
          <a:xfrm>
            <a:off x="642910" y="142852"/>
            <a:ext cx="3857652" cy="2071702"/>
          </a:xfrm>
          <a:prstGeom prst="cloudCallout">
            <a:avLst>
              <a:gd name="adj1" fmla="val -31974"/>
              <a:gd name="adj2" fmla="val 7064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5º: Completa la frase:</a:t>
            </a:r>
          </a:p>
          <a:p>
            <a:pPr algn="ctr"/>
            <a:r>
              <a:rPr lang="es-ES" dirty="0" smtClean="0"/>
              <a:t>“Pedro fue el primer Europeo en probar el:</a:t>
            </a:r>
            <a:endParaRPr lang="es-ES" dirty="0"/>
          </a:p>
        </p:txBody>
      </p:sp>
      <p:sp>
        <p:nvSpPr>
          <p:cNvPr id="7" name="6 Rectángulo">
            <a:hlinkClick r:id="" action="ppaction://hlinkshowjump?jump=nextslide"/>
          </p:cNvPr>
          <p:cNvSpPr/>
          <p:nvPr/>
        </p:nvSpPr>
        <p:spPr>
          <a:xfrm>
            <a:off x="3786182" y="4286256"/>
            <a:ext cx="221457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C) Café”</a:t>
            </a:r>
            <a:endParaRPr lang="es-ES" dirty="0"/>
          </a:p>
        </p:txBody>
      </p:sp>
      <p:sp>
        <p:nvSpPr>
          <p:cNvPr id="8" name="7 Rectángulo">
            <a:hlinkClick r:id="rId3" action="ppaction://hlinksldjump"/>
          </p:cNvPr>
          <p:cNvSpPr/>
          <p:nvPr/>
        </p:nvSpPr>
        <p:spPr>
          <a:xfrm>
            <a:off x="6429388" y="4286256"/>
            <a:ext cx="221457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 y B CORRECTAS</a:t>
            </a:r>
            <a:endParaRPr lang="es-ES" dirty="0"/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6429388" y="3000372"/>
            <a:ext cx="221457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B) Vino”</a:t>
            </a:r>
            <a:endParaRPr lang="es-ES" dirty="0"/>
          </a:p>
        </p:txBody>
      </p:sp>
      <p:sp>
        <p:nvSpPr>
          <p:cNvPr id="10" name="9 Rectángulo">
            <a:hlinkClick r:id="rId3" action="ppaction://hlinksldjump"/>
          </p:cNvPr>
          <p:cNvSpPr/>
          <p:nvPr/>
        </p:nvSpPr>
        <p:spPr>
          <a:xfrm>
            <a:off x="3786182" y="3000372"/>
            <a:ext cx="221457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A) Aceite”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ignette4.wikia.nocookie.net/horadeaventura/images/f/f3/Original_Finn.png/revision/latest?cb=20130212000456&amp;path-prefix=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80271"/>
            <a:ext cx="2857488" cy="4377729"/>
          </a:xfrm>
          <a:prstGeom prst="rect">
            <a:avLst/>
          </a:prstGeom>
          <a:noFill/>
        </p:spPr>
      </p:pic>
      <p:sp>
        <p:nvSpPr>
          <p:cNvPr id="5" name="4 Llamada de nube"/>
          <p:cNvSpPr/>
          <p:nvPr/>
        </p:nvSpPr>
        <p:spPr>
          <a:xfrm>
            <a:off x="642910" y="142852"/>
            <a:ext cx="3857652" cy="2071702"/>
          </a:xfrm>
          <a:prstGeom prst="cloudCallout">
            <a:avLst>
              <a:gd name="adj1" fmla="val -31974"/>
              <a:gd name="adj2" fmla="val 7064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6º: ¿Qué construyó Pedro al lado de las fuentes?</a:t>
            </a:r>
          </a:p>
        </p:txBody>
      </p:sp>
      <p:sp>
        <p:nvSpPr>
          <p:cNvPr id="7" name="6 Rectángulo">
            <a:hlinkClick r:id="rId3" action="ppaction://hlinksldjump"/>
          </p:cNvPr>
          <p:cNvSpPr/>
          <p:nvPr/>
        </p:nvSpPr>
        <p:spPr>
          <a:xfrm>
            <a:off x="3786182" y="4286256"/>
            <a:ext cx="221457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C) Un hospital</a:t>
            </a:r>
            <a:endParaRPr lang="es-ES" dirty="0"/>
          </a:p>
        </p:txBody>
      </p:sp>
      <p:sp>
        <p:nvSpPr>
          <p:cNvPr id="8" name="7 Rectángulo">
            <a:hlinkClick r:id="rId3" action="ppaction://hlinksldjump"/>
          </p:cNvPr>
          <p:cNvSpPr/>
          <p:nvPr/>
        </p:nvSpPr>
        <p:spPr>
          <a:xfrm>
            <a:off x="6429388" y="4286256"/>
            <a:ext cx="221457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 y B CORRECTAS</a:t>
            </a:r>
            <a:endParaRPr lang="es-ES" dirty="0"/>
          </a:p>
        </p:txBody>
      </p:sp>
      <p:sp>
        <p:nvSpPr>
          <p:cNvPr id="9" name="8 Rectángulo">
            <a:hlinkClick r:id="rId4" action="ppaction://hlinksldjump"/>
          </p:cNvPr>
          <p:cNvSpPr/>
          <p:nvPr/>
        </p:nvSpPr>
        <p:spPr>
          <a:xfrm>
            <a:off x="6429388" y="3000372"/>
            <a:ext cx="221457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B) Un palacio</a:t>
            </a:r>
            <a:endParaRPr lang="es-ES" dirty="0"/>
          </a:p>
        </p:txBody>
      </p:sp>
      <p:sp>
        <p:nvSpPr>
          <p:cNvPr id="10" name="9 Rectángulo">
            <a:hlinkClick r:id="rId3" action="ppaction://hlinksldjump"/>
          </p:cNvPr>
          <p:cNvSpPr/>
          <p:nvPr/>
        </p:nvSpPr>
        <p:spPr>
          <a:xfrm>
            <a:off x="3786182" y="3000372"/>
            <a:ext cx="221457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A) Un castillo</a:t>
            </a:r>
            <a:endParaRPr lang="es-ES" dirty="0"/>
          </a:p>
        </p:txBody>
      </p:sp>
      <p:sp>
        <p:nvSpPr>
          <p:cNvPr id="11" name="10 Flecha derecha">
            <a:hlinkClick r:id="rId4" action="ppaction://hlinksldjump"/>
          </p:cNvPr>
          <p:cNvSpPr/>
          <p:nvPr/>
        </p:nvSpPr>
        <p:spPr>
          <a:xfrm>
            <a:off x="5429256" y="5786454"/>
            <a:ext cx="185738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96600"/>
            </a:solidFill>
            <a:miter lim="800000"/>
            <a:headEnd/>
            <a:tailEnd/>
          </a:ln>
          <a:effectLst/>
        </p:spPr>
      </p:pic>
      <p:sp>
        <p:nvSpPr>
          <p:cNvPr id="5" name="4 Llamada de nube"/>
          <p:cNvSpPr/>
          <p:nvPr/>
        </p:nvSpPr>
        <p:spPr>
          <a:xfrm>
            <a:off x="500034" y="2500306"/>
            <a:ext cx="4071966" cy="2428892"/>
          </a:xfrm>
          <a:prstGeom prst="cloudCallout">
            <a:avLst>
              <a:gd name="adj1" fmla="val 31334"/>
              <a:gd name="adj2" fmla="val -9387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Hola!! Soy Pedro Páez, muchísimas gracias por volver a reconstruir mi historia, te voy a enseñar lo que descubrí.</a:t>
            </a:r>
            <a:endParaRPr lang="es-ES" dirty="0"/>
          </a:p>
        </p:txBody>
      </p:sp>
      <p:sp>
        <p:nvSpPr>
          <p:cNvPr id="7" name="6 Flecha derecha">
            <a:hlinkClick r:id="" action="ppaction://hlinkshowjump?jump=nextslide"/>
          </p:cNvPr>
          <p:cNvSpPr/>
          <p:nvPr/>
        </p:nvSpPr>
        <p:spPr>
          <a:xfrm>
            <a:off x="6572264" y="5643578"/>
            <a:ext cx="185738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images.forwallpaper.com/files/images/d/d8d9/d8d97d2a/966091/blue-nile-fa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643834" y="5786454"/>
            <a:ext cx="1214446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Llamada de nube"/>
          <p:cNvSpPr/>
          <p:nvPr/>
        </p:nvSpPr>
        <p:spPr>
          <a:xfrm>
            <a:off x="642910" y="4500570"/>
            <a:ext cx="3429024" cy="1785950"/>
          </a:xfrm>
          <a:prstGeom prst="cloudCallout">
            <a:avLst>
              <a:gd name="adj1" fmla="val -68418"/>
              <a:gd name="adj2" fmla="val 746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i="1" dirty="0" smtClean="0"/>
              <a:t>«Y confieso que me alegré de ver lo que tanto desearon ver antiguamente el rey Ciro y su hijo </a:t>
            </a:r>
            <a:r>
              <a:rPr lang="es-ES" sz="1400" b="1" i="1" dirty="0" err="1" smtClean="0"/>
              <a:t>Cambises</a:t>
            </a:r>
            <a:r>
              <a:rPr lang="es-ES" sz="1400" b="1" i="1" dirty="0" smtClean="0"/>
              <a:t>, el gran Alejandro y el famoso Julio César»</a:t>
            </a:r>
            <a:endParaRPr lang="es-ES" sz="1400" b="1" i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-docedu\1smr\1smr02\Mis documentos\AOF\timthumb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6572264" y="1071546"/>
            <a:ext cx="2071702" cy="17859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Esto es lo que queda del palacio de Pedro </a:t>
            </a:r>
            <a:r>
              <a:rPr lang="es-ES" dirty="0" err="1" smtClean="0"/>
              <a:t>Paez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5" name="4 Flecha derecha"/>
          <p:cNvSpPr/>
          <p:nvPr/>
        </p:nvSpPr>
        <p:spPr>
          <a:xfrm>
            <a:off x="7358082" y="5572140"/>
            <a:ext cx="1000132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ignette4.wikia.nocookie.net/horadeaventura/images/f/f3/Original_Finn.png/revision/latest?cb=20130212000456&amp;path-prefix=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80271"/>
            <a:ext cx="2857488" cy="4377729"/>
          </a:xfrm>
          <a:prstGeom prst="rect">
            <a:avLst/>
          </a:prstGeom>
          <a:noFill/>
        </p:spPr>
      </p:pic>
      <p:pic>
        <p:nvPicPr>
          <p:cNvPr id="5" name="Picture 4" descr="http://www.zonanegativa.com/imagenes/2013/03/Jake-el-perro-hora-de-aventur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229095"/>
            <a:ext cx="2128841" cy="2628905"/>
          </a:xfrm>
          <a:prstGeom prst="rect">
            <a:avLst/>
          </a:prstGeom>
          <a:noFill/>
        </p:spPr>
      </p:pic>
      <p:sp>
        <p:nvSpPr>
          <p:cNvPr id="6" name="5 Llamada de nube"/>
          <p:cNvSpPr/>
          <p:nvPr/>
        </p:nvSpPr>
        <p:spPr>
          <a:xfrm>
            <a:off x="2643174" y="357166"/>
            <a:ext cx="4714908" cy="2643206"/>
          </a:xfrm>
          <a:prstGeom prst="cloudCallout">
            <a:avLst>
              <a:gd name="adj1" fmla="val -27397"/>
              <a:gd name="adj2" fmla="val 827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GRACIAS POR PARTICIPAR, ESPERO QUE OS LO HAYAIS PASADO MUY BIEN!!</a:t>
            </a:r>
            <a:endParaRPr lang="es-ES" dirty="0"/>
          </a:p>
        </p:txBody>
      </p:sp>
      <p:sp>
        <p:nvSpPr>
          <p:cNvPr id="8" name="7 Flecha derecha">
            <a:hlinkClick r:id="" action="ppaction://hlinkshowjump?jump=nextslide"/>
          </p:cNvPr>
          <p:cNvSpPr/>
          <p:nvPr/>
        </p:nvSpPr>
        <p:spPr>
          <a:xfrm>
            <a:off x="6572264" y="5929330"/>
            <a:ext cx="192882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785794"/>
            <a:ext cx="7886700" cy="1325563"/>
          </a:xfrm>
        </p:spPr>
        <p:txBody>
          <a:bodyPr/>
          <a:lstStyle/>
          <a:p>
            <a:r>
              <a:rPr lang="es-ES" dirty="0" smtClean="0"/>
              <a:t>¿Qué te ha parecido la presentación?</a:t>
            </a:r>
            <a:endParaRPr lang="es-ES" dirty="0"/>
          </a:p>
        </p:txBody>
      </p:sp>
      <p:sp>
        <p:nvSpPr>
          <p:cNvPr id="4" name="3 Flecha derecha">
            <a:hlinkClick r:id="" action="ppaction://hlinkshowjump?jump=nextslide"/>
          </p:cNvPr>
          <p:cNvSpPr/>
          <p:nvPr/>
        </p:nvSpPr>
        <p:spPr>
          <a:xfrm>
            <a:off x="6858016" y="5643578"/>
            <a:ext cx="1357322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p:control spid="2051" name="OptionButton1" r:id="rId2" imgW="1438200" imgH="914400"/>
      <p:control spid="2052" name="OptionButton2" r:id="rId3" imgW="1295280" imgH="914400"/>
      <p:control spid="2053" name="OptionButton3" r:id="rId4" imgW="914400" imgH="914400"/>
      <p:control spid="2054" name="OptionButton4" r:id="rId5" imgW="914400" imgH="914400"/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TRABAJO REALIZADO POR: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8000" dirty="0" smtClean="0"/>
              <a:t>Sergio Peinado </a:t>
            </a:r>
            <a:r>
              <a:rPr lang="es-ES" sz="8000" dirty="0" smtClean="0">
                <a:sym typeface="Wingdings" pitchFamily="2" charset="2"/>
              </a:rPr>
              <a:t></a:t>
            </a:r>
            <a:endParaRPr lang="es-ES" sz="8000" dirty="0"/>
          </a:p>
        </p:txBody>
      </p:sp>
      <p:pic>
        <p:nvPicPr>
          <p:cNvPr id="66562" name="Picture 2" descr="http://1.bp.blogspot.com/_BrJPILhgafk/Sj_l3SJ2k1I/AAAAAAAAAFE/XgY8NfC2rNQ/s400/ESCUDO+GUADALU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286124"/>
            <a:ext cx="2176910" cy="2928934"/>
          </a:xfrm>
          <a:prstGeom prst="rect">
            <a:avLst/>
          </a:prstGeom>
          <a:noFill/>
        </p:spPr>
      </p:pic>
      <p:sp>
        <p:nvSpPr>
          <p:cNvPr id="5" name="4 Rectángulo">
            <a:hlinkClick r:id="" action="ppaction://hlinkshowjump?jump=endshow"/>
          </p:cNvPr>
          <p:cNvSpPr/>
          <p:nvPr/>
        </p:nvSpPr>
        <p:spPr>
          <a:xfrm>
            <a:off x="5857884" y="4572008"/>
            <a:ext cx="228601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FIN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zonanegativa.com/imagenes/2013/03/Jake-el-perro-hora-de-aventur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9095"/>
            <a:ext cx="2128841" cy="2628905"/>
          </a:xfrm>
          <a:prstGeom prst="rect">
            <a:avLst/>
          </a:prstGeom>
          <a:noFill/>
        </p:spPr>
      </p:pic>
      <p:sp>
        <p:nvSpPr>
          <p:cNvPr id="6" name="Llamada de nube 5"/>
          <p:cNvSpPr/>
          <p:nvPr/>
        </p:nvSpPr>
        <p:spPr>
          <a:xfrm>
            <a:off x="2428860" y="2285992"/>
            <a:ext cx="3312368" cy="2016224"/>
          </a:xfrm>
          <a:prstGeom prst="cloudCallout">
            <a:avLst>
              <a:gd name="adj1" fmla="val -57464"/>
              <a:gd name="adj2" fmla="val 75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Necesito ayuda para contarte quien era Pedro Páez. ¿Qué te parece si lo hacemos jugando?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3617241" y="5661248"/>
            <a:ext cx="23042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SÍ, PEDIR AYUDA!</a:t>
            </a:r>
            <a:endParaRPr lang="es-ES" dirty="0"/>
          </a:p>
        </p:txBody>
      </p:sp>
      <p:sp>
        <p:nvSpPr>
          <p:cNvPr id="9" name="Llamada rectangular 8"/>
          <p:cNvSpPr/>
          <p:nvPr/>
        </p:nvSpPr>
        <p:spPr>
          <a:xfrm>
            <a:off x="6084168" y="1052736"/>
            <a:ext cx="2747610" cy="1656184"/>
          </a:xfrm>
          <a:prstGeom prst="wedgeRectCallout">
            <a:avLst>
              <a:gd name="adj1" fmla="val 20980"/>
              <a:gd name="adj2" fmla="val 69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 DESTINE" panose="02000000000000000000" pitchFamily="2" charset="0"/>
              </a:rPr>
              <a:t>HOLA, ME LLAMO MINEBOY, HAGAMOS UN VIAJE HASTA MI MUNDO. </a:t>
            </a:r>
          </a:p>
          <a:p>
            <a:pPr algn="ctr"/>
            <a:r>
              <a:rPr lang="es-ES" dirty="0" smtClean="0">
                <a:latin typeface="AR DESTINE" panose="02000000000000000000" pitchFamily="2" charset="0"/>
              </a:rPr>
              <a:t>VAMONOOOOS!! DALE AL PLAY </a:t>
            </a:r>
            <a:endParaRPr lang="es-ES" dirty="0">
              <a:latin typeface="AR DESTINE" panose="02000000000000000000" pitchFamily="2" charset="0"/>
            </a:endParaRPr>
          </a:p>
        </p:txBody>
      </p:sp>
      <p:pic>
        <p:nvPicPr>
          <p:cNvPr id="2052" name="Picture 4" descr="http://lh3.googleusercontent.com/kcEh6LtwvYN1dUrh1d-ctvtFLbkVdT6ba-8Tr7ePYz6FCmHcuTA5K14Sm1CgEbuKHuqI-gWlifb7XdEKlG2zTw=s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2528" y="3284984"/>
            <a:ext cx="161925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riángulo isósceles 10">
            <a:hlinkClick r:id="" action="ppaction://hlinkshowjump?jump=nextslide"/>
          </p:cNvPr>
          <p:cNvSpPr/>
          <p:nvPr/>
        </p:nvSpPr>
        <p:spPr>
          <a:xfrm rot="5400000">
            <a:off x="8004441" y="2434467"/>
            <a:ext cx="381680" cy="309673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Llamada de nube"/>
          <p:cNvSpPr/>
          <p:nvPr/>
        </p:nvSpPr>
        <p:spPr>
          <a:xfrm>
            <a:off x="285720" y="1357298"/>
            <a:ext cx="2357454" cy="2071702"/>
          </a:xfrm>
          <a:prstGeom prst="cloudCallout">
            <a:avLst>
              <a:gd name="adj1" fmla="val -13837"/>
              <a:gd name="adj2" fmla="val 82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Hola!! Yo soy </a:t>
            </a:r>
            <a:r>
              <a:rPr lang="es-ES" dirty="0" err="1" smtClean="0"/>
              <a:t>Jake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48.tinypic.com/2uji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455" y="1"/>
            <a:ext cx="9172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vignette3.wikia.nocookie.net/ashton-games/images/9/97/Minecraft-logo-transparent-background-ut05tirq.png/revision/latest?cb=201505051636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985" y="-675456"/>
            <a:ext cx="8992347" cy="327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lh3.googleusercontent.com/kcEh6LtwvYN1dUrh1d-ctvtFLbkVdT6ba-8Tr7ePYz6FCmHcuTA5K14Sm1CgEbuKHuqI-gWlifb7XdEKlG2zTw=s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1619250" cy="3324226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rectangular 3"/>
          <p:cNvSpPr/>
          <p:nvPr/>
        </p:nvSpPr>
        <p:spPr>
          <a:xfrm>
            <a:off x="2123728" y="2204864"/>
            <a:ext cx="3240360" cy="1296144"/>
          </a:xfrm>
          <a:prstGeom prst="wedgeRectCallout">
            <a:avLst>
              <a:gd name="adj1" fmla="val -64412"/>
              <a:gd name="adj2" fmla="val 178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BIENVENIDO A MI MUNDO. VAYAMOS A MI CASA!</a:t>
            </a:r>
            <a:endParaRPr lang="es-ES" dirty="0"/>
          </a:p>
        </p:txBody>
      </p:sp>
      <p:sp>
        <p:nvSpPr>
          <p:cNvPr id="5" name="Botón de acción: Inicio 4">
            <a:hlinkClick r:id="" action="ppaction://hlinkshowjump?jump=nextslide" highlightClick="1"/>
          </p:cNvPr>
          <p:cNvSpPr/>
          <p:nvPr/>
        </p:nvSpPr>
        <p:spPr>
          <a:xfrm>
            <a:off x="6516216" y="5205054"/>
            <a:ext cx="1080120" cy="1080120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5242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http://3.bp.blogspot.com/-BvGE5IlSh8Q/Um7gYT1AvkI/AAAAAAAACFI/dT2vAJrWGVA/s1600/minecraft+ca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86871" cy="6858000"/>
          </a:xfrm>
          <a:prstGeom prst="rect">
            <a:avLst/>
          </a:prstGeom>
          <a:noFill/>
        </p:spPr>
      </p:pic>
      <p:pic>
        <p:nvPicPr>
          <p:cNvPr id="6" name="Picture 4" descr="http://lh3.googleusercontent.com/kcEh6LtwvYN1dUrh1d-ctvtFLbkVdT6ba-8Tr7ePYz6FCmHcuTA5K14Sm1CgEbuKHuqI-gWlifb7XdEKlG2zTw=s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786058"/>
            <a:ext cx="161925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rectangular"/>
          <p:cNvSpPr/>
          <p:nvPr/>
        </p:nvSpPr>
        <p:spPr>
          <a:xfrm>
            <a:off x="4357686" y="1857364"/>
            <a:ext cx="1857388" cy="1214446"/>
          </a:xfrm>
          <a:prstGeom prst="wedgeRectCallout">
            <a:avLst>
              <a:gd name="adj1" fmla="val 63207"/>
              <a:gd name="adj2" fmla="val 7206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Bienvenido a mi casa, haz clic en la puerta para entrar.</a:t>
            </a:r>
            <a:endParaRPr lang="es-ES" dirty="0"/>
          </a:p>
        </p:txBody>
      </p:sp>
      <p:sp>
        <p:nvSpPr>
          <p:cNvPr id="10" name="9 Rectángulo">
            <a:hlinkClick r:id="" action="ppaction://hlinkshowjump?jump=nextslide"/>
          </p:cNvPr>
          <p:cNvSpPr/>
          <p:nvPr/>
        </p:nvSpPr>
        <p:spPr>
          <a:xfrm>
            <a:off x="4357686" y="3714752"/>
            <a:ext cx="214314" cy="571504"/>
          </a:xfrm>
          <a:prstGeom prst="rect">
            <a:avLst/>
          </a:prstGeom>
          <a:blipFill>
            <a:blip r:embed="rId4">
              <a:lum bright="-10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256204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500562" y="0"/>
            <a:ext cx="4643438" cy="17144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4500562" y="1714488"/>
            <a:ext cx="4643438" cy="12858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4500562" y="3000372"/>
            <a:ext cx="4643438" cy="12858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4500562" y="4286256"/>
            <a:ext cx="4643438" cy="12858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4500562" y="5572116"/>
            <a:ext cx="4643438" cy="12858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0" y="0"/>
            <a:ext cx="4500562" cy="17144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0" y="1500174"/>
            <a:ext cx="4500562" cy="15001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2786058"/>
            <a:ext cx="4500562" cy="15001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0" y="4071942"/>
            <a:ext cx="4500562" cy="15001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0" y="5357802"/>
            <a:ext cx="4500562" cy="15001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2571736" y="357166"/>
            <a:ext cx="3857652" cy="650083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071802" y="928670"/>
            <a:ext cx="1285884" cy="928694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4643438" y="928670"/>
            <a:ext cx="1285884" cy="9286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071802" y="2071678"/>
            <a:ext cx="1285884" cy="9286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4643438" y="2071678"/>
            <a:ext cx="1285884" cy="9286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>
            <a:hlinkClick r:id="" action="ppaction://hlinkshowjump?jump=nextslide"/>
          </p:cNvPr>
          <p:cNvSpPr/>
          <p:nvPr/>
        </p:nvSpPr>
        <p:spPr>
          <a:xfrm>
            <a:off x="5500694" y="3786190"/>
            <a:ext cx="785818" cy="2857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2500298" y="2000240"/>
            <a:ext cx="142876" cy="4286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2500298" y="4429132"/>
            <a:ext cx="142876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 rot="5400000" flipH="1" flipV="1">
            <a:off x="-535789" y="4607731"/>
            <a:ext cx="2786058" cy="1714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rot="5400000" flipH="1" flipV="1">
            <a:off x="249219" y="2607451"/>
            <a:ext cx="292972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rot="10800000">
            <a:off x="0" y="0"/>
            <a:ext cx="1714480" cy="1142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714480" y="3571876"/>
            <a:ext cx="528641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16200000" flipV="1">
            <a:off x="6679417" y="4393417"/>
            <a:ext cx="2786058" cy="2143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rot="10800000" flipV="1">
            <a:off x="7000892" y="0"/>
            <a:ext cx="2143108" cy="1071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rot="5400000" flipH="1" flipV="1">
            <a:off x="5501091" y="2571347"/>
            <a:ext cx="300039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1714480" y="1357298"/>
            <a:ext cx="52864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/>
        </p:nvSpPr>
        <p:spPr>
          <a:xfrm>
            <a:off x="3143240" y="2857496"/>
            <a:ext cx="2286016" cy="9286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Trapecio"/>
          <p:cNvSpPr/>
          <p:nvPr/>
        </p:nvSpPr>
        <p:spPr>
          <a:xfrm>
            <a:off x="3143240" y="2714620"/>
            <a:ext cx="2286016" cy="142876"/>
          </a:xfrm>
          <a:prstGeom prst="trapezoid">
            <a:avLst/>
          </a:prstGeom>
          <a:blipFill>
            <a:blip r:embed="rId2">
              <a:lum bright="-20000"/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1179230" cy="1171573"/>
          </a:xfrm>
          <a:prstGeom prst="rect">
            <a:avLst/>
          </a:prstGeom>
          <a:noFill/>
          <a:ln w="76200">
            <a:solidFill>
              <a:srgbClr val="996600"/>
            </a:solidFill>
            <a:miter lim="800000"/>
            <a:headEnd/>
            <a:tailEnd/>
          </a:ln>
          <a:effectLst/>
          <a:scene3d>
            <a:camera prst="isometricOffAxis2Right"/>
            <a:lightRig rig="threePt" dir="t"/>
          </a:scene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2071678"/>
            <a:ext cx="1281111" cy="1248471"/>
          </a:xfrm>
          <a:prstGeom prst="rect">
            <a:avLst/>
          </a:prstGeom>
          <a:noFill/>
          <a:ln w="76200">
            <a:solidFill>
              <a:srgbClr val="996600"/>
            </a:solidFill>
            <a:miter lim="800000"/>
            <a:headEnd/>
            <a:tailEnd/>
          </a:ln>
          <a:effectLst/>
          <a:scene3d>
            <a:camera prst="isometricOffAxis1Left"/>
            <a:lightRig rig="threePt" dir="t"/>
          </a:scene3d>
        </p:spPr>
      </p:pic>
      <p:pic>
        <p:nvPicPr>
          <p:cNvPr id="44" name="Picture 4" descr="http://lh3.googleusercontent.com/kcEh6LtwvYN1dUrh1d-ctvtFLbkVdT6ba-8Tr7ePYz6FCmHcuTA5K14Sm1CgEbuKHuqI-gWlifb7XdEKlG2zTw=s4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214686"/>
            <a:ext cx="161925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1500174"/>
            <a:ext cx="935113" cy="1090603"/>
          </a:xfrm>
          <a:prstGeom prst="rect">
            <a:avLst/>
          </a:prstGeom>
          <a:noFill/>
          <a:ln w="76200">
            <a:solidFill>
              <a:srgbClr val="996600"/>
            </a:solidFill>
            <a:miter lim="800000"/>
            <a:headEnd/>
            <a:tailEnd/>
          </a:ln>
          <a:effectLst/>
        </p:spPr>
      </p:pic>
      <p:sp>
        <p:nvSpPr>
          <p:cNvPr id="46" name="45 Llamada rectangular"/>
          <p:cNvSpPr/>
          <p:nvPr/>
        </p:nvSpPr>
        <p:spPr>
          <a:xfrm>
            <a:off x="2143108" y="3571876"/>
            <a:ext cx="2357454" cy="2571768"/>
          </a:xfrm>
          <a:prstGeom prst="wedgeRectCallout">
            <a:avLst>
              <a:gd name="adj1" fmla="val 79984"/>
              <a:gd name="adj2" fmla="val -317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Necesitamos encontrar las hojas perdidas para saber la historia de Pedro Páez. Ayúdame a encontrarlas.</a:t>
            </a:r>
            <a:endParaRPr lang="es-ES" dirty="0"/>
          </a:p>
        </p:txBody>
      </p:sp>
      <p:sp>
        <p:nvSpPr>
          <p:cNvPr id="47" name="46 Rectángulo">
            <a:hlinkClick r:id="" action="ppaction://hlinkshowjump?jump=nextslide"/>
          </p:cNvPr>
          <p:cNvSpPr/>
          <p:nvPr/>
        </p:nvSpPr>
        <p:spPr>
          <a:xfrm>
            <a:off x="2714612" y="5715016"/>
            <a:ext cx="1285884" cy="28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Continuar</a:t>
            </a:r>
            <a:endParaRPr lang="es-ES" dirty="0"/>
          </a:p>
        </p:txBody>
      </p:sp>
      <p:sp>
        <p:nvSpPr>
          <p:cNvPr id="48" name="47 Trapecio"/>
          <p:cNvSpPr/>
          <p:nvPr/>
        </p:nvSpPr>
        <p:spPr>
          <a:xfrm>
            <a:off x="3500430" y="2714620"/>
            <a:ext cx="214314" cy="142876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 rot="5400000" flipH="1" flipV="1">
            <a:off x="-535789" y="4607731"/>
            <a:ext cx="2786058" cy="1714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rot="5400000" flipH="1" flipV="1">
            <a:off x="249219" y="2607451"/>
            <a:ext cx="292972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rot="10800000">
            <a:off x="0" y="0"/>
            <a:ext cx="1714480" cy="1142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714480" y="3571876"/>
            <a:ext cx="528641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16200000" flipV="1">
            <a:off x="6679417" y="4393417"/>
            <a:ext cx="2786058" cy="2143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rot="10800000" flipV="1">
            <a:off x="7000892" y="0"/>
            <a:ext cx="2143108" cy="1071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rot="5400000" flipH="1" flipV="1">
            <a:off x="5501091" y="2571347"/>
            <a:ext cx="300039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1714480" y="1357298"/>
            <a:ext cx="52864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Rectángulo">
            <a:hlinkClick r:id="" action="ppaction://hlinkshowjump?jump=nextslide"/>
          </p:cNvPr>
          <p:cNvSpPr/>
          <p:nvPr/>
        </p:nvSpPr>
        <p:spPr>
          <a:xfrm>
            <a:off x="3143240" y="2857496"/>
            <a:ext cx="2286016" cy="9286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Trapecio">
            <a:hlinkClick r:id="" action="ppaction://hlinkshowjump?jump=nextslide"/>
          </p:cNvPr>
          <p:cNvSpPr/>
          <p:nvPr/>
        </p:nvSpPr>
        <p:spPr>
          <a:xfrm>
            <a:off x="3143240" y="2714620"/>
            <a:ext cx="2286016" cy="142876"/>
          </a:xfrm>
          <a:prstGeom prst="trapezoid">
            <a:avLst/>
          </a:prstGeom>
          <a:blipFill>
            <a:blip r:embed="rId2">
              <a:lum bright="-20000"/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1179230" cy="1171573"/>
          </a:xfrm>
          <a:prstGeom prst="rect">
            <a:avLst/>
          </a:prstGeom>
          <a:noFill/>
          <a:ln w="76200">
            <a:solidFill>
              <a:srgbClr val="996600"/>
            </a:solidFill>
            <a:miter lim="800000"/>
            <a:headEnd/>
            <a:tailEnd/>
          </a:ln>
          <a:effectLst/>
          <a:scene3d>
            <a:camera prst="isometricOffAxis2Right"/>
            <a:lightRig rig="threePt" dir="t"/>
          </a:scene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2071678"/>
            <a:ext cx="1281111" cy="1248471"/>
          </a:xfrm>
          <a:prstGeom prst="rect">
            <a:avLst/>
          </a:prstGeom>
          <a:noFill/>
          <a:ln w="76200">
            <a:solidFill>
              <a:srgbClr val="996600"/>
            </a:solidFill>
            <a:miter lim="800000"/>
            <a:headEnd/>
            <a:tailEnd/>
          </a:ln>
          <a:effectLst/>
          <a:scene3d>
            <a:camera prst="isometricOffAxis1Left"/>
            <a:lightRig rig="threePt" dir="t"/>
          </a:scene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500174"/>
            <a:ext cx="935113" cy="1090603"/>
          </a:xfrm>
          <a:prstGeom prst="rect">
            <a:avLst/>
          </a:prstGeom>
          <a:noFill/>
          <a:ln w="76200">
            <a:solidFill>
              <a:srgbClr val="996600"/>
            </a:solidFill>
            <a:miter lim="800000"/>
            <a:headEnd/>
            <a:tailEnd/>
          </a:ln>
          <a:effectLst/>
        </p:spPr>
      </p:pic>
      <p:sp>
        <p:nvSpPr>
          <p:cNvPr id="20" name="19 Trapecio">
            <a:hlinkClick r:id="" action="ppaction://hlinkshowjump?jump=nextslide"/>
          </p:cNvPr>
          <p:cNvSpPr/>
          <p:nvPr/>
        </p:nvSpPr>
        <p:spPr>
          <a:xfrm>
            <a:off x="3500430" y="2714620"/>
            <a:ext cx="214314" cy="142876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</TotalTime>
  <Words>687</Words>
  <Application>Microsoft Office PowerPoint</Application>
  <PresentationFormat>Presentación en pantalla (4:3)</PresentationFormat>
  <Paragraphs>126</Paragraphs>
  <Slides>39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39</vt:i4>
      </vt:variant>
    </vt:vector>
  </HeadingPairs>
  <TitlesOfParts>
    <vt:vector size="41" baseType="lpstr">
      <vt:lpstr>HDOfficeLightV0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CUANDO IBAIS A VER A JAKE Y A FINN OS ENCONTRASTEIS CON UN LABERINTO. ENCONTRAR LA SALIDA PARA QUE PODAIS SEGUIR VUESTRO CAMINO.</vt:lpstr>
      <vt:lpstr>Diapositiva 23</vt:lpstr>
      <vt:lpstr>NO NOS PODEMOS CREER QUE LO HAYAS SUPERADO!!!</vt:lpstr>
      <vt:lpstr>NO NOS PODEMOS CREER QUE LO HAYAS SUPERADO!!!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¿Qué te ha parecido la presentación?</vt:lpstr>
      <vt:lpstr>TRABAJO REALIZADO POR: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1smr02</dc:creator>
  <cp:lastModifiedBy>Antolín</cp:lastModifiedBy>
  <cp:revision>131</cp:revision>
  <dcterms:created xsi:type="dcterms:W3CDTF">2015-12-14T08:05:14Z</dcterms:created>
  <dcterms:modified xsi:type="dcterms:W3CDTF">2016-02-19T09:07:15Z</dcterms:modified>
</cp:coreProperties>
</file>