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1" r:id="rId2"/>
    <p:sldId id="256" r:id="rId3"/>
    <p:sldId id="259" r:id="rId4"/>
    <p:sldId id="258" r:id="rId5"/>
    <p:sldId id="263" r:id="rId6"/>
    <p:sldId id="266" r:id="rId7"/>
    <p:sldId id="264" r:id="rId8"/>
    <p:sldId id="265" r:id="rId9"/>
    <p:sldId id="267" r:id="rId10"/>
    <p:sldId id="269" r:id="rId11"/>
    <p:sldId id="272" r:id="rId12"/>
    <p:sldId id="273" r:id="rId13"/>
    <p:sldId id="277" r:id="rId14"/>
    <p:sldId id="282" r:id="rId15"/>
    <p:sldId id="288" r:id="rId16"/>
    <p:sldId id="287" r:id="rId17"/>
    <p:sldId id="286" r:id="rId18"/>
    <p:sldId id="285" r:id="rId19"/>
    <p:sldId id="284" r:id="rId20"/>
    <p:sldId id="289" r:id="rId21"/>
    <p:sldId id="291" r:id="rId22"/>
    <p:sldId id="292" r:id="rId23"/>
    <p:sldId id="295" r:id="rId24"/>
    <p:sldId id="302" r:id="rId25"/>
    <p:sldId id="299" r:id="rId26"/>
    <p:sldId id="300" r:id="rId27"/>
    <p:sldId id="301"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207E7"/>
    <a:srgbClr val="2A20F8"/>
    <a:srgbClr val="2B35F9"/>
    <a:srgbClr val="C20000"/>
    <a:srgbClr val="3228F8"/>
    <a:srgbClr val="362CF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566" autoAdjust="0"/>
    <p:restoredTop sz="91219" autoAdjust="0"/>
  </p:normalViewPr>
  <p:slideViewPr>
    <p:cSldViewPr>
      <p:cViewPr>
        <p:scale>
          <a:sx n="60" d="100"/>
          <a:sy n="60" d="100"/>
        </p:scale>
        <p:origin x="-162" y="-222"/>
      </p:cViewPr>
      <p:guideLst>
        <p:guide orient="horz" pos="2160"/>
        <p:guide pos="2880"/>
      </p:guideLst>
    </p:cSldViewPr>
  </p:slideViewPr>
  <p:outlineViewPr>
    <p:cViewPr>
      <p:scale>
        <a:sx n="33" d="100"/>
        <a:sy n="33" d="100"/>
      </p:scale>
      <p:origin x="0" y="420"/>
    </p:cViewPr>
  </p:outlin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6FD66-F98F-4F7E-89F4-4DF65FFCE4F4}" type="datetimeFigureOut">
              <a:rPr lang="es-ES" smtClean="0"/>
              <a:pPr/>
              <a:t>26/01/2016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1C717-AA6D-4B36-B0CB-C573ED84C5F9}" type="slidenum">
              <a:rPr lang="es-ES" smtClean="0"/>
              <a:pPr/>
              <a:t>‹Nº›</a:t>
            </a:fld>
            <a:endParaRPr lang="es-ES"/>
          </a:p>
        </p:txBody>
      </p:sp>
    </p:spTree>
    <p:extLst>
      <p:ext uri="{BB962C8B-B14F-4D97-AF65-F5344CB8AC3E}">
        <p14:creationId xmlns="" xmlns:p14="http://schemas.microsoft.com/office/powerpoint/2010/main" val="24088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0B1C717-AA6D-4B36-B0CB-C573ED84C5F9}"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FCEE269-289E-46EB-B47F-2F62F5DA6F82}"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30429B-27F2-4439-AC27-FCFAD5622D8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CEE269-289E-46EB-B47F-2F62F5DA6F82}"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30429B-27F2-4439-AC27-FCFAD5622D8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CEE269-289E-46EB-B47F-2F62F5DA6F82}"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30429B-27F2-4439-AC27-FCFAD5622D8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CEE269-289E-46EB-B47F-2F62F5DA6F82}"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30429B-27F2-4439-AC27-FCFAD5622D8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CEE269-289E-46EB-B47F-2F62F5DA6F82}"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30429B-27F2-4439-AC27-FCFAD5622D8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FCEE269-289E-46EB-B47F-2F62F5DA6F82}" type="datetimeFigureOut">
              <a:rPr lang="es-ES" smtClean="0"/>
              <a:pPr/>
              <a:t>26/01/2016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530429B-27F2-4439-AC27-FCFAD5622D8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FCEE269-289E-46EB-B47F-2F62F5DA6F82}" type="datetimeFigureOut">
              <a:rPr lang="es-ES" smtClean="0"/>
              <a:pPr/>
              <a:t>26/01/2016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530429B-27F2-4439-AC27-FCFAD5622D8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FCEE269-289E-46EB-B47F-2F62F5DA6F82}" type="datetimeFigureOut">
              <a:rPr lang="es-ES" smtClean="0"/>
              <a:pPr/>
              <a:t>26/01/2016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530429B-27F2-4439-AC27-FCFAD5622D8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CEE269-289E-46EB-B47F-2F62F5DA6F82}" type="datetimeFigureOut">
              <a:rPr lang="es-ES" smtClean="0"/>
              <a:pPr/>
              <a:t>26/01/2016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530429B-27F2-4439-AC27-FCFAD5622D8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CEE269-289E-46EB-B47F-2F62F5DA6F82}" type="datetimeFigureOut">
              <a:rPr lang="es-ES" smtClean="0"/>
              <a:pPr/>
              <a:t>26/01/2016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530429B-27F2-4439-AC27-FCFAD5622D8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CEE269-289E-46EB-B47F-2F62F5DA6F82}" type="datetimeFigureOut">
              <a:rPr lang="es-ES" smtClean="0"/>
              <a:pPr/>
              <a:t>26/01/2016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530429B-27F2-4439-AC27-FCFAD5622D8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EE269-289E-46EB-B47F-2F62F5DA6F82}" type="datetimeFigureOut">
              <a:rPr lang="es-ES" smtClean="0"/>
              <a:pPr/>
              <a:t>26/01/2016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0429B-27F2-4439-AC27-FCFAD5622D8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26.png"/><Relationship Id="rId4" Type="http://schemas.openxmlformats.org/officeDocument/2006/relationships/slide" Target="slide2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32.png"/><Relationship Id="rId4" Type="http://schemas.openxmlformats.org/officeDocument/2006/relationships/image" Target="../media/image31.gi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32.png"/><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32.png"/><Relationship Id="rId4" Type="http://schemas.openxmlformats.org/officeDocument/2006/relationships/image" Target="../media/image31.gi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32.png"/><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32.png"/><Relationship Id="rId4" Type="http://schemas.openxmlformats.org/officeDocument/2006/relationships/image" Target="../media/image31.gif"/></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26.xml"/><Relationship Id="rId7" Type="http://schemas.openxmlformats.org/officeDocument/2006/relationships/image" Target="../media/image39.png"/><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5.gif"/></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43.gif"/><Relationship Id="rId5" Type="http://schemas.openxmlformats.org/officeDocument/2006/relationships/image" Target="../media/image42.gif"/><Relationship Id="rId10" Type="http://schemas.openxmlformats.org/officeDocument/2006/relationships/image" Target="../media/image47.gif"/><Relationship Id="rId4" Type="http://schemas.openxmlformats.org/officeDocument/2006/relationships/image" Target="../media/image41.gif"/><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6.jpeg"/><Relationship Id="rId7" Type="http://schemas.openxmlformats.org/officeDocument/2006/relationships/image" Target="../media/image11.gif"/><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8.gif"/><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png"/><Relationship Id="rId9" Type="http://schemas.openxmlformats.org/officeDocument/2006/relationships/image" Target="../media/image5.gif"/></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slide" Target="slide27.xml"/><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slide" Target="slide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hlinkClick r:id="" action="ppaction://hlinkshowjump?jump=nextslide"/>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solidFill>
                  <a:srgbClr val="FF0000"/>
                </a:solidFill>
                <a:latin typeface="Comic Sans MS" pitchFamily="66" charset="0"/>
              </a:rPr>
              <a:t>HAZ CLIC EN LA PANTALLA PARA EMPEZAR CON LAS HISTORIAS, PARA AVANZAR, SE LE VA DANDO A LA FLECHA </a:t>
            </a:r>
            <a:r>
              <a:rPr lang="es-ES" sz="5400" b="1" smtClean="0">
                <a:solidFill>
                  <a:srgbClr val="FF0000"/>
                </a:solidFill>
                <a:latin typeface="Comic Sans MS" pitchFamily="66" charset="0"/>
              </a:rPr>
              <a:t>QUE APARECE</a:t>
            </a:r>
            <a:endParaRPr lang="es-ES" sz="5400" b="1" dirty="0" smtClean="0">
              <a:solidFill>
                <a:srgbClr val="FF0000"/>
              </a:solidFill>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785786" y="214290"/>
            <a:ext cx="7786742" cy="1857388"/>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latin typeface="Comic Sans MS" pitchFamily="66" charset="0"/>
              </a:rPr>
              <a:t>¿DONDE ENSEÑÓ MATEMATICAS JUAN LEURECHON?</a:t>
            </a:r>
            <a:endParaRPr lang="es-ES" sz="3200" b="1" dirty="0">
              <a:latin typeface="Comic Sans MS" pitchFamily="66" charset="0"/>
            </a:endParaRPr>
          </a:p>
        </p:txBody>
      </p:sp>
      <p:pic>
        <p:nvPicPr>
          <p:cNvPr id="1026" name="Picture 2">
            <a:hlinkClick r:id="rId2" action="ppaction://hlinksldjump"/>
          </p:cNvPr>
          <p:cNvPicPr>
            <a:picLocks noChangeAspect="1" noChangeArrowheads="1"/>
          </p:cNvPicPr>
          <p:nvPr/>
        </p:nvPicPr>
        <p:blipFill>
          <a:blip r:embed="rId3"/>
          <a:srcRect/>
          <a:stretch>
            <a:fillRect/>
          </a:stretch>
        </p:blipFill>
        <p:spPr bwMode="auto">
          <a:xfrm>
            <a:off x="714348" y="3143248"/>
            <a:ext cx="3643338" cy="2357454"/>
          </a:xfrm>
          <a:prstGeom prst="rect">
            <a:avLst/>
          </a:prstGeom>
          <a:noFill/>
          <a:ln w="9525">
            <a:noFill/>
            <a:miter lim="800000"/>
            <a:headEnd/>
            <a:tailEnd/>
          </a:ln>
          <a:effectLst/>
        </p:spPr>
      </p:pic>
      <p:pic>
        <p:nvPicPr>
          <p:cNvPr id="1027" name="Picture 3">
            <a:hlinkClick r:id="rId4" action="ppaction://hlinksldjump"/>
          </p:cNvPr>
          <p:cNvPicPr>
            <a:picLocks noChangeAspect="1" noChangeArrowheads="1"/>
          </p:cNvPicPr>
          <p:nvPr/>
        </p:nvPicPr>
        <p:blipFill>
          <a:blip r:embed="rId5"/>
          <a:srcRect/>
          <a:stretch>
            <a:fillRect/>
          </a:stretch>
        </p:blipFill>
        <p:spPr bwMode="auto">
          <a:xfrm>
            <a:off x="4929189" y="3143248"/>
            <a:ext cx="3500463" cy="2357454"/>
          </a:xfrm>
          <a:prstGeom prst="rect">
            <a:avLst/>
          </a:prstGeom>
          <a:noFill/>
          <a:ln w="9525">
            <a:noFill/>
            <a:miter lim="800000"/>
            <a:headEnd/>
            <a:tailEnd/>
          </a:ln>
          <a:effectLst/>
        </p:spPr>
      </p:pic>
      <p:pic>
        <p:nvPicPr>
          <p:cNvPr id="6" name="5 Imagen" descr="Flecha_verde.gif">
            <a:hlinkClick r:id="" action="ppaction://hlinkshowjump?jump=nextslide"/>
          </p:cNvPr>
          <p:cNvPicPr>
            <a:picLocks noChangeAspect="1"/>
          </p:cNvPicPr>
          <p:nvPr/>
        </p:nvPicPr>
        <p:blipFill>
          <a:blip r:embed="rId6"/>
          <a:stretch>
            <a:fillRect/>
          </a:stretch>
        </p:blipFill>
        <p:spPr>
          <a:xfrm>
            <a:off x="7072298" y="5611468"/>
            <a:ext cx="2071702" cy="1246532"/>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102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240157" cy="6858000"/>
          </a:xfrm>
          <a:prstGeom prst="rect">
            <a:avLst/>
          </a:prstGeom>
          <a:noFill/>
          <a:ln w="9525">
            <a:noFill/>
            <a:miter lim="800000"/>
            <a:headEnd/>
            <a:tailEnd/>
          </a:ln>
          <a:effectLst/>
        </p:spPr>
      </p:pic>
      <p:pic>
        <p:nvPicPr>
          <p:cNvPr id="4" name="3 Imagen" descr="Bart_Simpson_200px.png"/>
          <p:cNvPicPr>
            <a:picLocks noChangeAspect="1"/>
          </p:cNvPicPr>
          <p:nvPr/>
        </p:nvPicPr>
        <p:blipFill>
          <a:blip r:embed="rId3"/>
          <a:stretch>
            <a:fillRect/>
          </a:stretch>
        </p:blipFill>
        <p:spPr>
          <a:xfrm flipH="1">
            <a:off x="357158" y="3929066"/>
            <a:ext cx="2000264" cy="2509780"/>
          </a:xfrm>
          <a:prstGeom prst="rect">
            <a:avLst/>
          </a:prstGeom>
        </p:spPr>
      </p:pic>
      <p:sp>
        <p:nvSpPr>
          <p:cNvPr id="6" name="5 Llamada rectangular redondeada"/>
          <p:cNvSpPr/>
          <p:nvPr/>
        </p:nvSpPr>
        <p:spPr>
          <a:xfrm>
            <a:off x="857224" y="928670"/>
            <a:ext cx="4214842" cy="2500330"/>
          </a:xfrm>
          <a:prstGeom prst="wedgeRoundRectCallout">
            <a:avLst>
              <a:gd name="adj1" fmla="val -32803"/>
              <a:gd name="adj2" fmla="val 79525"/>
              <a:gd name="adj3" fmla="val 16667"/>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Comic Sans MS" pitchFamily="66" charset="0"/>
              </a:rPr>
              <a:t>HOLA, YO OS VOY A EXPLICAR LA VIDA DE  JUAN GIROLAMO SACCHERI</a:t>
            </a:r>
            <a:endParaRPr lang="es-ES" sz="2800" b="1" dirty="0">
              <a:latin typeface="Comic Sans MS" pitchFamily="66" charset="0"/>
            </a:endParaRPr>
          </a:p>
        </p:txBody>
      </p:sp>
      <p:pic>
        <p:nvPicPr>
          <p:cNvPr id="7" name="6 Imagen" descr="Flecha_verde.gif"/>
          <p:cNvPicPr>
            <a:picLocks noChangeAspect="1"/>
          </p:cNvPicPr>
          <p:nvPr/>
        </p:nvPicPr>
        <p:blipFill>
          <a:blip r:embed="rId4"/>
          <a:stretch>
            <a:fillRect/>
          </a:stretch>
        </p:blipFill>
        <p:spPr>
          <a:xfrm>
            <a:off x="7286644" y="5643578"/>
            <a:ext cx="1646369" cy="990612"/>
          </a:xfrm>
          <a:prstGeom prst="rect">
            <a:avLst/>
          </a:prstGeom>
        </p:spPr>
      </p:pic>
      <p:sp>
        <p:nvSpPr>
          <p:cNvPr id="8" name="7 Llamada rectangular redondeada"/>
          <p:cNvSpPr/>
          <p:nvPr/>
        </p:nvSpPr>
        <p:spPr>
          <a:xfrm>
            <a:off x="928662" y="642918"/>
            <a:ext cx="4506864" cy="2736304"/>
          </a:xfrm>
          <a:prstGeom prst="wedgeRoundRectCallout">
            <a:avLst>
              <a:gd name="adj1" fmla="val -36169"/>
              <a:gd name="adj2" fmla="val 75111"/>
              <a:gd name="adj3" fmla="val 16667"/>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SE PUEDE DECIR QUE TAMBIÉN ENTRÓ EN LA COMPAÑÍA DE JESUS, Y ESTABA EN SU CAMINO HACIA EL ESTUDIO DE LA GEOMETRÍA</a:t>
            </a:r>
            <a:endParaRPr lang="es-ES" sz="2400" b="1" dirty="0">
              <a:latin typeface="Comic Sans MS" pitchFamily="66" charset="0"/>
            </a:endParaRPr>
          </a:p>
        </p:txBody>
      </p:sp>
      <p:pic>
        <p:nvPicPr>
          <p:cNvPr id="2" name="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29520" y="214290"/>
            <a:ext cx="1480693" cy="890926"/>
          </a:xfrm>
          <a:prstGeom prst="rect">
            <a:avLst/>
          </a:prstGeom>
        </p:spPr>
      </p:pic>
      <p:sp>
        <p:nvSpPr>
          <p:cNvPr id="12" name="11 Llamada rectangular redondeada"/>
          <p:cNvSpPr/>
          <p:nvPr/>
        </p:nvSpPr>
        <p:spPr>
          <a:xfrm>
            <a:off x="1142976" y="1071546"/>
            <a:ext cx="3779912" cy="2232248"/>
          </a:xfrm>
          <a:prstGeom prst="wedgeRoundRectCallout">
            <a:avLst>
              <a:gd name="adj1" fmla="val -40436"/>
              <a:gd name="adj2" fmla="val 90750"/>
              <a:gd name="adj3" fmla="val 16667"/>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Comic Sans MS" pitchFamily="66" charset="0"/>
              </a:rPr>
              <a:t>EN 1697 PUBLICO UN TRATADO NOTABLE SOBRE LA </a:t>
            </a:r>
            <a:r>
              <a:rPr lang="es-ES" sz="2400" b="1" dirty="0" smtClean="0">
                <a:latin typeface="Comic Sans MS" pitchFamily="66" charset="0"/>
              </a:rPr>
              <a:t>LOGICA.</a:t>
            </a:r>
            <a:endParaRPr lang="es-ES" sz="2400" b="1" dirty="0">
              <a:latin typeface="Comic Sans MS" pitchFamily="66" charset="0"/>
            </a:endParaRPr>
          </a:p>
        </p:txBody>
      </p:sp>
      <p:sp>
        <p:nvSpPr>
          <p:cNvPr id="14" name="13 Llamada rectangular redondeada"/>
          <p:cNvSpPr/>
          <p:nvPr/>
        </p:nvSpPr>
        <p:spPr>
          <a:xfrm>
            <a:off x="1142976" y="1000108"/>
            <a:ext cx="3779912" cy="2232248"/>
          </a:xfrm>
          <a:prstGeom prst="wedgeRoundRectCallout">
            <a:avLst>
              <a:gd name="adj1" fmla="val -40436"/>
              <a:gd name="adj2" fmla="val 90750"/>
              <a:gd name="adj3" fmla="val 16667"/>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 Y EN 1708 HIZO UN TRATADO DE ESTÁTICA</a:t>
            </a:r>
            <a:endParaRPr lang="es-ES" sz="2400" b="1" dirty="0">
              <a:latin typeface="Comic Sans MS" pitchFamily="66" charset="0"/>
            </a:endParaRPr>
          </a:p>
        </p:txBody>
      </p:sp>
      <p:pic>
        <p:nvPicPr>
          <p:cNvPr id="10" name="9 Imagen" descr="Flecha_verde.gif"/>
          <p:cNvPicPr>
            <a:picLocks noChangeAspect="1"/>
          </p:cNvPicPr>
          <p:nvPr/>
        </p:nvPicPr>
        <p:blipFill>
          <a:blip r:embed="rId4"/>
          <a:stretch>
            <a:fillRect/>
          </a:stretch>
        </p:blipFill>
        <p:spPr>
          <a:xfrm>
            <a:off x="3857620" y="5572140"/>
            <a:ext cx="1780921" cy="1071570"/>
          </a:xfrm>
          <a:prstGeom prst="rect">
            <a:avLst/>
          </a:prstGeom>
        </p:spPr>
      </p:pic>
      <p:pic>
        <p:nvPicPr>
          <p:cNvPr id="13" name="12 Imagen" descr="Flecha_verde.gif"/>
          <p:cNvPicPr>
            <a:picLocks noChangeAspect="1"/>
          </p:cNvPicPr>
          <p:nvPr/>
        </p:nvPicPr>
        <p:blipFill>
          <a:blip r:embed="rId4"/>
          <a:stretch>
            <a:fillRect/>
          </a:stretch>
        </p:blipFill>
        <p:spPr>
          <a:xfrm>
            <a:off x="7072330" y="4286256"/>
            <a:ext cx="2071670" cy="1246513"/>
          </a:xfrm>
          <a:prstGeom prst="rect">
            <a:avLst/>
          </a:prstGeom>
        </p:spPr>
      </p:pic>
      <p:sp>
        <p:nvSpPr>
          <p:cNvPr id="15" name="14 Llamada rectangular redondeada"/>
          <p:cNvSpPr/>
          <p:nvPr/>
        </p:nvSpPr>
        <p:spPr>
          <a:xfrm>
            <a:off x="857224" y="714356"/>
            <a:ext cx="4786346" cy="2500330"/>
          </a:xfrm>
          <a:prstGeom prst="wedgeRoundRectCallout">
            <a:avLst>
              <a:gd name="adj1" fmla="val -39279"/>
              <a:gd name="adj2" fmla="val 82677"/>
              <a:gd name="adj3" fmla="val 16667"/>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latin typeface="Comic Sans MS" pitchFamily="66" charset="0"/>
              </a:rPr>
              <a:t>LA ESTATICA ES POR ELEMPLO CUANDO FROTAS UN </a:t>
            </a:r>
            <a:r>
              <a:rPr lang="es-ES" sz="2000" b="1" dirty="0" smtClean="0">
                <a:latin typeface="Comic Sans MS" pitchFamily="66" charset="0"/>
              </a:rPr>
              <a:t>BOLIGRAFO</a:t>
            </a:r>
            <a:r>
              <a:rPr lang="es-ES" sz="2000" b="1" dirty="0" smtClean="0">
                <a:latin typeface="Comic Sans MS" pitchFamily="66" charset="0"/>
              </a:rPr>
              <a:t> </a:t>
            </a:r>
            <a:r>
              <a:rPr lang="es-ES" sz="2000" b="1" dirty="0" smtClean="0">
                <a:latin typeface="Comic Sans MS" pitchFamily="66" charset="0"/>
              </a:rPr>
              <a:t>CON </a:t>
            </a:r>
            <a:r>
              <a:rPr lang="es-ES" sz="2000" b="1" dirty="0" smtClean="0">
                <a:latin typeface="Comic Sans MS" pitchFamily="66" charset="0"/>
              </a:rPr>
              <a:t>LA MANGA DE CUALQUIER ROPA, </a:t>
            </a:r>
            <a:r>
              <a:rPr lang="es-ES" sz="2000" b="1" dirty="0" smtClean="0">
                <a:latin typeface="Comic Sans MS" pitchFamily="66" charset="0"/>
              </a:rPr>
              <a:t>Y LO ACERCAS A PAPELITOS RECORTADOS, ESTOS PAPELITOS SE QUEDARAN PEGADOS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p:stCondLst>
                              <p:cond delay="500"/>
                            </p:stCondLst>
                            <p:childTnLst>
                              <p:par>
                                <p:cTn id="11" presetID="25" presetClass="entr" presetSubtype="0" fill="hold" grpId="1"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5" presetClass="exit" presetSubtype="10" fill="hold" grpId="0" nodeType="afterEffect">
                                  <p:stCondLst>
                                    <p:cond delay="0"/>
                                  </p:stCondLst>
                                  <p:childTnLst>
                                    <p:animEffect transition="out" filter="checkerboard(across)">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2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2"/>
                    </p:tgtEl>
                  </p:cond>
                </p:stCondLst>
                <p:endSync evt="end" delay="0">
                  <p:rtn val="all"/>
                </p:endSync>
                <p:childTnLst>
                  <p:par>
                    <p:cTn id="43" fill="hold">
                      <p:stCondLst>
                        <p:cond delay="0"/>
                      </p:stCondLst>
                      <p:childTnLst>
                        <p:par>
                          <p:cTn id="44" fill="hold">
                            <p:stCondLst>
                              <p:cond delay="0"/>
                            </p:stCondLst>
                            <p:childTnLst>
                              <p:par>
                                <p:cTn id="45" presetID="5" presetClass="exit" presetSubtype="10" fill="hold" grpId="1" nodeType="afterEffect">
                                  <p:stCondLst>
                                    <p:cond delay="0"/>
                                  </p:stCondLst>
                                  <p:childTnLst>
                                    <p:animEffect transition="out" filter="checkerboard(across)">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par>
                                <p:cTn id="51" presetID="35" presetClass="entr" presetSubtype="0" fill="hold" grpId="0" nodeType="withEffect">
                                  <p:stCondLst>
                                    <p:cond delay="0"/>
                                  </p:stCondLst>
                                  <p:iterate type="lt">
                                    <p:tmPct val="0"/>
                                  </p:iterate>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style.rotation</p:attrName>
                                        </p:attrNameLst>
                                      </p:cBhvr>
                                      <p:tavLst>
                                        <p:tav tm="0">
                                          <p:val>
                                            <p:fltVal val="720"/>
                                          </p:val>
                                        </p:tav>
                                        <p:tav tm="100000">
                                          <p:val>
                                            <p:fltVal val="0"/>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ppt_w</p:attrName>
                                        </p:attrNameLst>
                                      </p:cBhvr>
                                      <p:tavLst>
                                        <p:tav tm="0">
                                          <p:val>
                                            <p:fltVal val="0"/>
                                          </p:val>
                                        </p:tav>
                                        <p:tav tm="100000">
                                          <p:val>
                                            <p:strVal val="#ppt_w"/>
                                          </p:val>
                                        </p:tav>
                                      </p:tavLst>
                                    </p:anim>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childTnLst>
              </p:cTn>
              <p:nextCondLst>
                <p:cond evt="onClick" delay="0">
                  <p:tgtEl>
                    <p:spTgt spid="2"/>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38" presetClass="exit" presetSubtype="0" accel="50000" fill="hold" grpId="1" nodeType="afterEffect">
                                  <p:stCondLst>
                                    <p:cond delay="0"/>
                                  </p:stCondLst>
                                  <p:iterate type="lt">
                                    <p:tmPct val="50000"/>
                                  </p:iterate>
                                  <p:childTnLst>
                                    <p:anim calcmode="lin" valueType="num">
                                      <p:cBhvr>
                                        <p:cTn id="65" dur="200">
                                          <p:stCondLst>
                                            <p:cond delay="0"/>
                                          </p:stCondLst>
                                        </p:cTn>
                                        <p:tgtEl>
                                          <p:spTgt spid="12"/>
                                        </p:tgtEl>
                                        <p:attrNameLst>
                                          <p:attrName>style.rotation</p:attrName>
                                        </p:attrNameLst>
                                      </p:cBhvr>
                                      <p:tavLst>
                                        <p:tav tm="0">
                                          <p:val>
                                            <p:fltVal val="0"/>
                                          </p:val>
                                        </p:tav>
                                        <p:tav tm="100000">
                                          <p:val>
                                            <p:fltVal val="45"/>
                                          </p:val>
                                        </p:tav>
                                      </p:tavLst>
                                    </p:anim>
                                    <p:anim calcmode="lin" valueType="num">
                                      <p:cBhvr>
                                        <p:cTn id="66" dur="200">
                                          <p:stCondLst>
                                            <p:cond delay="0"/>
                                          </p:stCondLst>
                                        </p:cTn>
                                        <p:tgtEl>
                                          <p:spTgt spid="12"/>
                                        </p:tgtEl>
                                        <p:attrNameLst>
                                          <p:attrName>ppt_y</p:attrName>
                                        </p:attrNameLst>
                                      </p:cBhvr>
                                      <p:tavLst>
                                        <p:tav tm="0">
                                          <p:val>
                                            <p:strVal val="ppt_y"/>
                                          </p:val>
                                        </p:tav>
                                        <p:tav tm="100000">
                                          <p:val>
                                            <p:strVal val="ppt_y+1"/>
                                          </p:val>
                                        </p:tav>
                                      </p:tavLst>
                                    </p:anim>
                                    <p:set>
                                      <p:cBhvr>
                                        <p:cTn id="67" dur="1" fill="hold">
                                          <p:stCondLst>
                                            <p:cond delay="199"/>
                                          </p:stCondLst>
                                        </p:cTn>
                                        <p:tgtEl>
                                          <p:spTgt spid="1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0"/>
                                        </p:tgtEl>
                                      </p:cBhvr>
                                    </p:animEffect>
                                    <p:set>
                                      <p:cBhvr>
                                        <p:cTn id="70" dur="1" fill="hold">
                                          <p:stCondLst>
                                            <p:cond delay="1999"/>
                                          </p:stCondLst>
                                        </p:cTn>
                                        <p:tgtEl>
                                          <p:spTgt spid="10"/>
                                        </p:tgtEl>
                                        <p:attrNameLst>
                                          <p:attrName>style.visibility</p:attrName>
                                        </p:attrNameLst>
                                      </p:cBhvr>
                                      <p:to>
                                        <p:strVal val="hidden"/>
                                      </p:to>
                                    </p:set>
                                  </p:childTnLst>
                                </p:cTn>
                              </p:par>
                              <p:par>
                                <p:cTn id="71" presetID="48" presetClass="entr" presetSubtype="0" accel="50000" fill="hold" grpId="0" nodeType="withEffect">
                                  <p:stCondLst>
                                    <p:cond delay="0"/>
                                  </p:stCondLst>
                                  <p:iterate type="lt">
                                    <p:tmPct val="0"/>
                                  </p:iterate>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14"/>
                                        </p:tgtEl>
                                        <p:attrNameLst>
                                          <p:attrName>ppt_y</p:attrName>
                                        </p:attrNameLst>
                                      </p:cBhvr>
                                      <p:tavLst>
                                        <p:tav tm="0">
                                          <p:val>
                                            <p:strVal val="#ppt_y"/>
                                          </p:val>
                                        </p:tav>
                                        <p:tav tm="100000">
                                          <p:val>
                                            <p:strVal val="#ppt_y"/>
                                          </p:val>
                                        </p:tav>
                                      </p:tavLst>
                                    </p:anim>
                                    <p:animEffect transition="in" filter="fade">
                                      <p:cBhvr>
                                        <p:cTn id="76" dur="1000"/>
                                        <p:tgtEl>
                                          <p:spTgt spid="14"/>
                                        </p:tgtEl>
                                      </p:cBhvr>
                                    </p:animEffect>
                                  </p:childTnLst>
                                </p:cTn>
                              </p:par>
                            </p:childTnLst>
                          </p:cTn>
                        </p:par>
                        <p:par>
                          <p:cTn id="77" fill="hold">
                            <p:stCondLst>
                              <p:cond delay="4400"/>
                            </p:stCondLst>
                            <p:childTnLst>
                              <p:par>
                                <p:cTn id="78" presetID="10" presetClass="entr" presetSubtype="0"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childTnLst>
              </p:cTn>
              <p:nextCondLst>
                <p:cond evt="onClick" delay="0">
                  <p:tgtEl>
                    <p:spTgt spid="10"/>
                  </p:tgtEl>
                </p:cond>
              </p:nextCondLst>
            </p:seq>
            <p:seq concurrent="1" nextAc="seek">
              <p:cTn id="81" restart="whenNotActive" fill="hold" evtFilter="cancelBubble" nodeType="interactiveSeq">
                <p:stCondLst>
                  <p:cond evt="onClick" delay="0">
                    <p:tgtEl>
                      <p:spTgt spid="13"/>
                    </p:tgtEl>
                  </p:cond>
                </p:stCondLst>
                <p:endSync evt="end" delay="0">
                  <p:rtn val="all"/>
                </p:endSync>
                <p:childTnLst>
                  <p:par>
                    <p:cTn id="82" fill="hold">
                      <p:stCondLst>
                        <p:cond delay="0"/>
                      </p:stCondLst>
                      <p:childTnLst>
                        <p:par>
                          <p:cTn id="83" fill="hold">
                            <p:stCondLst>
                              <p:cond delay="0"/>
                            </p:stCondLst>
                            <p:childTnLst>
                              <p:par>
                                <p:cTn id="84" presetID="39" presetClass="exit" presetSubtype="0" decel="100000" fill="hold" grpId="1" nodeType="afterEffect">
                                  <p:stCondLst>
                                    <p:cond delay="0"/>
                                  </p:stCondLst>
                                  <p:iterate type="lt">
                                    <p:tmPct val="0"/>
                                  </p:iterate>
                                  <p:childTnLst>
                                    <p:anim calcmode="lin" valueType="num">
                                      <p:cBhvr>
                                        <p:cTn id="85" dur="500"/>
                                        <p:tgtEl>
                                          <p:spTgt spid="14"/>
                                        </p:tgtEl>
                                        <p:attrNameLst>
                                          <p:attrName>ppt_h</p:attrName>
                                        </p:attrNameLst>
                                      </p:cBhvr>
                                      <p:tavLst>
                                        <p:tav tm="0">
                                          <p:val>
                                            <p:strVal val="ppt_h"/>
                                          </p:val>
                                        </p:tav>
                                        <p:tav tm="50000">
                                          <p:val>
                                            <p:strVal val="ppt_h/20"/>
                                          </p:val>
                                        </p:tav>
                                        <p:tav tm="100000">
                                          <p:val>
                                            <p:strVal val="ppt_h/20"/>
                                          </p:val>
                                        </p:tav>
                                      </p:tavLst>
                                    </p:anim>
                                    <p:anim calcmode="lin" valueType="num">
                                      <p:cBhvr>
                                        <p:cTn id="86" dur="500"/>
                                        <p:tgtEl>
                                          <p:spTgt spid="14"/>
                                        </p:tgtEl>
                                        <p:attrNameLst>
                                          <p:attrName>ppt_w</p:attrName>
                                        </p:attrNameLst>
                                      </p:cBhvr>
                                      <p:tavLst>
                                        <p:tav tm="0">
                                          <p:val>
                                            <p:strVal val="ppt_w"/>
                                          </p:val>
                                        </p:tav>
                                        <p:tav tm="50000">
                                          <p:val>
                                            <p:strVal val="ppt_w+.3"/>
                                          </p:val>
                                        </p:tav>
                                        <p:tav tm="100000">
                                          <p:val>
                                            <p:strVal val="ppt_w+.3"/>
                                          </p:val>
                                        </p:tav>
                                      </p:tavLst>
                                    </p:anim>
                                    <p:anim calcmode="lin" valueType="num">
                                      <p:cBhvr>
                                        <p:cTn id="87" dur="500"/>
                                        <p:tgtEl>
                                          <p:spTgt spid="14"/>
                                        </p:tgtEl>
                                        <p:attrNameLst>
                                          <p:attrName>ppt_x</p:attrName>
                                        </p:attrNameLst>
                                      </p:cBhvr>
                                      <p:tavLst>
                                        <p:tav tm="0">
                                          <p:val>
                                            <p:strVal val="ppt_x"/>
                                          </p:val>
                                        </p:tav>
                                        <p:tav tm="50000">
                                          <p:val>
                                            <p:strVal val="ppt_x"/>
                                          </p:val>
                                        </p:tav>
                                        <p:tav tm="100000">
                                          <p:val>
                                            <p:strVal val="ppt_x-.3"/>
                                          </p:val>
                                        </p:tav>
                                      </p:tavLst>
                                    </p:anim>
                                    <p:anim calcmode="lin" valueType="num">
                                      <p:cBhvr>
                                        <p:cTn id="88" dur="500"/>
                                        <p:tgtEl>
                                          <p:spTgt spid="14"/>
                                        </p:tgtEl>
                                        <p:attrNameLst>
                                          <p:attrName>ppt_y</p:attrName>
                                        </p:attrNameLst>
                                      </p:cBhvr>
                                      <p:tavLst>
                                        <p:tav tm="0">
                                          <p:val>
                                            <p:strVal val="ppt_y"/>
                                          </p:val>
                                        </p:tav>
                                        <p:tav tm="100000">
                                          <p:val>
                                            <p:strVal val="ppt_y"/>
                                          </p:val>
                                        </p:tav>
                                      </p:tavLst>
                                    </p:anim>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par>
                                <p:cTn id="93" presetID="23" presetClass="entr" presetSubtype="16"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fill="hold"/>
                                        <p:tgtEl>
                                          <p:spTgt spid="15"/>
                                        </p:tgtEl>
                                        <p:attrNameLst>
                                          <p:attrName>ppt_w</p:attrName>
                                        </p:attrNameLst>
                                      </p:cBhvr>
                                      <p:tavLst>
                                        <p:tav tm="0">
                                          <p:val>
                                            <p:fltVal val="0"/>
                                          </p:val>
                                        </p:tav>
                                        <p:tav tm="100000">
                                          <p:val>
                                            <p:strVal val="#ppt_w"/>
                                          </p:val>
                                        </p:tav>
                                      </p:tavLst>
                                    </p:anim>
                                    <p:anim calcmode="lin" valueType="num">
                                      <p:cBhvr>
                                        <p:cTn id="9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3"/>
                  </p:tgtEl>
                </p:cond>
              </p:nextCondLst>
            </p:seq>
          </p:childTnLst>
        </p:cTn>
      </p:par>
    </p:tnLst>
    <p:bldLst>
      <p:bldP spid="6" grpId="0" animBg="1"/>
      <p:bldP spid="6" grpId="1" animBg="1"/>
      <p:bldP spid="8" grpId="0" animBg="1"/>
      <p:bldP spid="8" grpId="1" animBg="1"/>
      <p:bldP spid="12" grpId="0" animBg="1"/>
      <p:bldP spid="12" grpId="1" animBg="1"/>
      <p:bldP spid="14" grpId="0" animBg="1"/>
      <p:bldP spid="14" grpId="1"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85720" y="214290"/>
            <a:ext cx="8643966" cy="1928826"/>
          </a:xfrm>
          <a:prstGeom prst="roundRect">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atin typeface="Comic Sans MS" pitchFamily="66" charset="0"/>
              </a:rPr>
              <a:t>¿CUANDO HIZO JUAN GIROLAMO EL TRATADO DE ESTATICA?</a:t>
            </a:r>
            <a:endParaRPr lang="es-ES" sz="4000" b="1" dirty="0">
              <a:latin typeface="Comic Sans MS" pitchFamily="66" charset="0"/>
            </a:endParaRPr>
          </a:p>
        </p:txBody>
      </p:sp>
      <p:sp>
        <p:nvSpPr>
          <p:cNvPr id="6" name="5 Pergamino horizontal">
            <a:hlinkClick r:id="rId2" action="ppaction://hlinksldjump"/>
          </p:cNvPr>
          <p:cNvSpPr/>
          <p:nvPr/>
        </p:nvSpPr>
        <p:spPr>
          <a:xfrm>
            <a:off x="571472" y="2643182"/>
            <a:ext cx="1928826" cy="1428760"/>
          </a:xfrm>
          <a:prstGeom prst="horizontalScroll">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omic Sans MS" pitchFamily="66" charset="0"/>
              </a:rPr>
              <a:t>1896</a:t>
            </a:r>
            <a:endParaRPr lang="es-ES" sz="4400" b="1" dirty="0">
              <a:solidFill>
                <a:schemeClr val="tx1"/>
              </a:solidFill>
              <a:latin typeface="Comic Sans MS" pitchFamily="66" charset="0"/>
            </a:endParaRPr>
          </a:p>
        </p:txBody>
      </p:sp>
      <p:sp>
        <p:nvSpPr>
          <p:cNvPr id="7" name="6 Pergamino horizontal">
            <a:hlinkClick r:id="rId2" action="ppaction://hlinksldjump"/>
          </p:cNvPr>
          <p:cNvSpPr/>
          <p:nvPr/>
        </p:nvSpPr>
        <p:spPr>
          <a:xfrm>
            <a:off x="3571868" y="4643446"/>
            <a:ext cx="1928826" cy="1428760"/>
          </a:xfrm>
          <a:prstGeom prst="horizontalScroll">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omic Sans MS" pitchFamily="66" charset="0"/>
              </a:rPr>
              <a:t>1834</a:t>
            </a:r>
          </a:p>
        </p:txBody>
      </p:sp>
      <p:sp>
        <p:nvSpPr>
          <p:cNvPr id="8" name="7 Pergamino horizontal">
            <a:hlinkClick r:id="rId2" action="ppaction://hlinksldjump"/>
          </p:cNvPr>
          <p:cNvSpPr/>
          <p:nvPr/>
        </p:nvSpPr>
        <p:spPr>
          <a:xfrm>
            <a:off x="3571868" y="2643182"/>
            <a:ext cx="1928826" cy="1428760"/>
          </a:xfrm>
          <a:prstGeom prst="horizontalScroll">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omic Sans MS" pitchFamily="66" charset="0"/>
              </a:rPr>
              <a:t>1672</a:t>
            </a:r>
          </a:p>
        </p:txBody>
      </p:sp>
      <p:sp>
        <p:nvSpPr>
          <p:cNvPr id="9" name="8 Pergamino horizontal">
            <a:hlinkClick r:id="rId2" action="ppaction://hlinksldjump"/>
          </p:cNvPr>
          <p:cNvSpPr/>
          <p:nvPr/>
        </p:nvSpPr>
        <p:spPr>
          <a:xfrm>
            <a:off x="6643702" y="2571744"/>
            <a:ext cx="1928826" cy="1428760"/>
          </a:xfrm>
          <a:prstGeom prst="horizontalScroll">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omic Sans MS" pitchFamily="66" charset="0"/>
              </a:rPr>
              <a:t>1529</a:t>
            </a:r>
          </a:p>
        </p:txBody>
      </p:sp>
      <p:sp>
        <p:nvSpPr>
          <p:cNvPr id="10" name="9 Pergamino horizontal">
            <a:hlinkClick r:id="rId3" action="ppaction://hlinksldjump"/>
          </p:cNvPr>
          <p:cNvSpPr/>
          <p:nvPr/>
        </p:nvSpPr>
        <p:spPr>
          <a:xfrm>
            <a:off x="642910" y="4714884"/>
            <a:ext cx="1928826" cy="1428760"/>
          </a:xfrm>
          <a:prstGeom prst="horizontalScroll">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omic Sans MS" pitchFamily="66" charset="0"/>
              </a:rPr>
              <a:t>1708</a:t>
            </a:r>
          </a:p>
        </p:txBody>
      </p:sp>
      <p:sp>
        <p:nvSpPr>
          <p:cNvPr id="11" name="10 Pergamino horizontal">
            <a:hlinkClick r:id="rId2" action="ppaction://hlinksldjump"/>
          </p:cNvPr>
          <p:cNvSpPr/>
          <p:nvPr/>
        </p:nvSpPr>
        <p:spPr>
          <a:xfrm>
            <a:off x="6715140" y="4572008"/>
            <a:ext cx="1928826" cy="1428760"/>
          </a:xfrm>
          <a:prstGeom prst="horizontalScroll">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omic Sans MS" pitchFamily="66" charset="0"/>
              </a:rPr>
              <a:t>1923</a:t>
            </a:r>
          </a:p>
        </p:txBody>
      </p:sp>
      <p:pic>
        <p:nvPicPr>
          <p:cNvPr id="12" name="11 Imagen" descr="Flecha_verde.gif">
            <a:hlinkClick r:id="" action="ppaction://hlinkshowjump?jump=nextslide"/>
          </p:cNvPr>
          <p:cNvPicPr>
            <a:picLocks noChangeAspect="1"/>
          </p:cNvPicPr>
          <p:nvPr/>
        </p:nvPicPr>
        <p:blipFill>
          <a:blip r:embed="rId4"/>
          <a:stretch>
            <a:fillRect/>
          </a:stretch>
        </p:blipFill>
        <p:spPr>
          <a:xfrm>
            <a:off x="6429388" y="5348650"/>
            <a:ext cx="2508498" cy="1509350"/>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85720" y="214290"/>
            <a:ext cx="8643966" cy="1928826"/>
          </a:xfrm>
          <a:prstGeom prst="roundRect">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atin typeface="Comic Sans MS" pitchFamily="66" charset="0"/>
              </a:rPr>
              <a:t>¿CUANDO HIZO JUAN GIROLAMO EL TRATADO DE LÓGICA?</a:t>
            </a:r>
            <a:endParaRPr lang="es-ES" sz="4000" b="1" dirty="0">
              <a:latin typeface="Comic Sans MS" pitchFamily="66" charset="0"/>
            </a:endParaRPr>
          </a:p>
        </p:txBody>
      </p:sp>
      <p:sp>
        <p:nvSpPr>
          <p:cNvPr id="6" name="5 Pergamino horizontal">
            <a:hlinkClick r:id="rId2" action="ppaction://hlinksldjump"/>
          </p:cNvPr>
          <p:cNvSpPr/>
          <p:nvPr/>
        </p:nvSpPr>
        <p:spPr>
          <a:xfrm>
            <a:off x="571472" y="2643182"/>
            <a:ext cx="1928826" cy="1428760"/>
          </a:xfrm>
          <a:prstGeom prst="horizontalScroll">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omic Sans MS" pitchFamily="66" charset="0"/>
              </a:rPr>
              <a:t>1216</a:t>
            </a:r>
            <a:endParaRPr lang="es-ES" sz="4400" b="1" dirty="0">
              <a:solidFill>
                <a:schemeClr val="tx1"/>
              </a:solidFill>
              <a:latin typeface="Comic Sans MS" pitchFamily="66" charset="0"/>
            </a:endParaRPr>
          </a:p>
        </p:txBody>
      </p:sp>
      <p:sp>
        <p:nvSpPr>
          <p:cNvPr id="7" name="6 Pergamino horizontal">
            <a:hlinkClick r:id="rId2" action="ppaction://hlinksldjump"/>
          </p:cNvPr>
          <p:cNvSpPr/>
          <p:nvPr/>
        </p:nvSpPr>
        <p:spPr>
          <a:xfrm>
            <a:off x="3571868" y="4643446"/>
            <a:ext cx="1928826" cy="1428760"/>
          </a:xfrm>
          <a:prstGeom prst="horizontalScroll">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omic Sans MS" pitchFamily="66" charset="0"/>
              </a:rPr>
              <a:t>1894</a:t>
            </a:r>
          </a:p>
        </p:txBody>
      </p:sp>
      <p:sp>
        <p:nvSpPr>
          <p:cNvPr id="8" name="7 Pergamino horizontal">
            <a:hlinkClick r:id="rId2" action="ppaction://hlinksldjump"/>
          </p:cNvPr>
          <p:cNvSpPr/>
          <p:nvPr/>
        </p:nvSpPr>
        <p:spPr>
          <a:xfrm>
            <a:off x="3571868" y="2643182"/>
            <a:ext cx="1928826" cy="1428760"/>
          </a:xfrm>
          <a:prstGeom prst="horizontalScroll">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omic Sans MS" pitchFamily="66" charset="0"/>
              </a:rPr>
              <a:t>1492</a:t>
            </a:r>
          </a:p>
        </p:txBody>
      </p:sp>
      <p:sp>
        <p:nvSpPr>
          <p:cNvPr id="9" name="8 Pergamino horizontal">
            <a:hlinkClick r:id="rId3" action="ppaction://hlinksldjump"/>
          </p:cNvPr>
          <p:cNvSpPr/>
          <p:nvPr/>
        </p:nvSpPr>
        <p:spPr>
          <a:xfrm>
            <a:off x="6643702" y="2571744"/>
            <a:ext cx="1928826" cy="1428760"/>
          </a:xfrm>
          <a:prstGeom prst="horizontalScroll">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omic Sans MS" pitchFamily="66" charset="0"/>
              </a:rPr>
              <a:t>1697</a:t>
            </a:r>
          </a:p>
        </p:txBody>
      </p:sp>
      <p:sp>
        <p:nvSpPr>
          <p:cNvPr id="10" name="9 Pergamino horizontal">
            <a:hlinkClick r:id="rId2" action="ppaction://hlinksldjump"/>
          </p:cNvPr>
          <p:cNvSpPr/>
          <p:nvPr/>
        </p:nvSpPr>
        <p:spPr>
          <a:xfrm>
            <a:off x="642910" y="4714884"/>
            <a:ext cx="1928826" cy="1428760"/>
          </a:xfrm>
          <a:prstGeom prst="horizontalScroll">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omic Sans MS" pitchFamily="66" charset="0"/>
              </a:rPr>
              <a:t>1498</a:t>
            </a:r>
          </a:p>
        </p:txBody>
      </p:sp>
      <p:sp>
        <p:nvSpPr>
          <p:cNvPr id="11" name="10 Pergamino horizontal">
            <a:hlinkClick r:id="rId2" action="ppaction://hlinksldjump"/>
          </p:cNvPr>
          <p:cNvSpPr/>
          <p:nvPr/>
        </p:nvSpPr>
        <p:spPr>
          <a:xfrm>
            <a:off x="6715140" y="4572008"/>
            <a:ext cx="1928826" cy="1428760"/>
          </a:xfrm>
          <a:prstGeom prst="horizontalScroll">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omic Sans MS" pitchFamily="66" charset="0"/>
              </a:rPr>
              <a:t>1243</a:t>
            </a:r>
          </a:p>
        </p:txBody>
      </p:sp>
      <p:pic>
        <p:nvPicPr>
          <p:cNvPr id="12" name="11 Imagen" descr="Flecha_verde.gif">
            <a:hlinkClick r:id="" action="ppaction://hlinkshowjump?jump=nextslide"/>
          </p:cNvPr>
          <p:cNvPicPr>
            <a:picLocks noChangeAspect="1"/>
          </p:cNvPicPr>
          <p:nvPr/>
        </p:nvPicPr>
        <p:blipFill>
          <a:blip r:embed="rId4"/>
          <a:stretch>
            <a:fillRect/>
          </a:stretch>
        </p:blipFill>
        <p:spPr>
          <a:xfrm>
            <a:off x="6215042" y="5095662"/>
            <a:ext cx="2928958" cy="1762338"/>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vfnoHnb7ZWs/Vdr3NwyjG0I/AAAAAAAABCk/3Q-i67NaXng/s1600/tmp_25860-Descargar%2BPack%2BGratis%2BWallpaper%2BNi%25C3%2583%25C2%25B1os%2Bpeque%25C3%2583%25C2%25B1os%2B%25288%2529-876763789-581646363.png"/>
          <p:cNvPicPr>
            <a:picLocks noChangeAspect="1" noChangeArrowheads="1"/>
          </p:cNvPicPr>
          <p:nvPr/>
        </p:nvPicPr>
        <p:blipFill>
          <a:blip r:embed="rId2"/>
          <a:srcRect/>
          <a:stretch>
            <a:fillRect/>
          </a:stretch>
        </p:blipFill>
        <p:spPr bwMode="auto">
          <a:xfrm>
            <a:off x="0" y="0"/>
            <a:ext cx="9144000" cy="6858000"/>
          </a:xfrm>
          <a:prstGeom prst="rect">
            <a:avLst/>
          </a:prstGeom>
          <a:noFill/>
          <a:ln>
            <a:solidFill>
              <a:srgbClr val="C20000"/>
            </a:solidFill>
          </a:ln>
        </p:spPr>
      </p:pic>
      <p:pic>
        <p:nvPicPr>
          <p:cNvPr id="7" name="6 Imagen" descr="image019.png"/>
          <p:cNvPicPr>
            <a:picLocks noChangeAspect="1"/>
          </p:cNvPicPr>
          <p:nvPr/>
        </p:nvPicPr>
        <p:blipFill>
          <a:blip r:embed="rId3"/>
          <a:stretch>
            <a:fillRect/>
          </a:stretch>
        </p:blipFill>
        <p:spPr>
          <a:xfrm flipH="1">
            <a:off x="3929058" y="2428868"/>
            <a:ext cx="2928958" cy="2333165"/>
          </a:xfrm>
          <a:prstGeom prst="rect">
            <a:avLst/>
          </a:prstGeom>
        </p:spPr>
      </p:pic>
      <p:pic>
        <p:nvPicPr>
          <p:cNvPr id="8" name="7 Imagen" descr="image019.png"/>
          <p:cNvPicPr>
            <a:picLocks noChangeAspect="1"/>
          </p:cNvPicPr>
          <p:nvPr/>
        </p:nvPicPr>
        <p:blipFill>
          <a:blip r:embed="rId3"/>
          <a:stretch>
            <a:fillRect/>
          </a:stretch>
        </p:blipFill>
        <p:spPr>
          <a:xfrm flipH="1">
            <a:off x="0" y="3214686"/>
            <a:ext cx="3214710" cy="2231723"/>
          </a:xfrm>
          <a:prstGeom prst="rect">
            <a:avLst/>
          </a:prstGeom>
        </p:spPr>
      </p:pic>
      <p:pic>
        <p:nvPicPr>
          <p:cNvPr id="9" name="8 Imagen" descr="image019.png"/>
          <p:cNvPicPr>
            <a:picLocks noChangeAspect="1"/>
          </p:cNvPicPr>
          <p:nvPr/>
        </p:nvPicPr>
        <p:blipFill>
          <a:blip r:embed="rId3"/>
          <a:stretch>
            <a:fillRect/>
          </a:stretch>
        </p:blipFill>
        <p:spPr>
          <a:xfrm flipH="1">
            <a:off x="2285984" y="3000372"/>
            <a:ext cx="2928958" cy="2190289"/>
          </a:xfrm>
          <a:prstGeom prst="rect">
            <a:avLst/>
          </a:prstGeom>
        </p:spPr>
      </p:pic>
      <p:pic>
        <p:nvPicPr>
          <p:cNvPr id="10" name="9 Imagen" descr="bart_on_skate_by_oke27-d3i8ghk.gif"/>
          <p:cNvPicPr>
            <a:picLocks noChangeAspect="1"/>
          </p:cNvPicPr>
          <p:nvPr/>
        </p:nvPicPr>
        <p:blipFill>
          <a:blip r:embed="rId4"/>
          <a:stretch>
            <a:fillRect/>
          </a:stretch>
        </p:blipFill>
        <p:spPr>
          <a:xfrm flipH="1">
            <a:off x="6929454" y="4214818"/>
            <a:ext cx="1643074" cy="1428760"/>
          </a:xfrm>
          <a:prstGeom prst="rect">
            <a:avLst/>
          </a:prstGeom>
        </p:spPr>
      </p:pic>
      <p:sp>
        <p:nvSpPr>
          <p:cNvPr id="11" name="10 Elipse"/>
          <p:cNvSpPr/>
          <p:nvPr/>
        </p:nvSpPr>
        <p:spPr>
          <a:xfrm>
            <a:off x="785786" y="0"/>
            <a:ext cx="7929618" cy="1643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latin typeface="Comic Sans MS" pitchFamily="66" charset="0"/>
              </a:rPr>
              <a:t>JUAN GIROLAMO HIZO SU CAMINO HACIA LA...</a:t>
            </a:r>
            <a:endParaRPr lang="es-ES" sz="3200" b="1" dirty="0">
              <a:solidFill>
                <a:schemeClr val="tx1"/>
              </a:solidFill>
              <a:latin typeface="Comic Sans MS" pitchFamily="66" charset="0"/>
            </a:endParaRPr>
          </a:p>
        </p:txBody>
      </p:sp>
      <p:sp>
        <p:nvSpPr>
          <p:cNvPr id="12" name="11 Rectángulo"/>
          <p:cNvSpPr/>
          <p:nvPr/>
        </p:nvSpPr>
        <p:spPr>
          <a:xfrm>
            <a:off x="2071670" y="2571744"/>
            <a:ext cx="1857388"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FILOSOFÍA</a:t>
            </a:r>
            <a:endParaRPr lang="es-ES" sz="2000" b="1" dirty="0">
              <a:solidFill>
                <a:schemeClr val="tx1"/>
              </a:solidFill>
              <a:latin typeface="Comic Sans MS" pitchFamily="66" charset="0"/>
            </a:endParaRPr>
          </a:p>
        </p:txBody>
      </p:sp>
      <p:sp>
        <p:nvSpPr>
          <p:cNvPr id="13" name="12 Rectángulo"/>
          <p:cNvSpPr/>
          <p:nvPr/>
        </p:nvSpPr>
        <p:spPr>
          <a:xfrm>
            <a:off x="214282" y="2786058"/>
            <a:ext cx="1571604"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FÍSICA</a:t>
            </a:r>
          </a:p>
        </p:txBody>
      </p:sp>
      <p:sp>
        <p:nvSpPr>
          <p:cNvPr id="14" name="13 Rectángulo"/>
          <p:cNvSpPr/>
          <p:nvPr/>
        </p:nvSpPr>
        <p:spPr>
          <a:xfrm>
            <a:off x="3786182" y="2071678"/>
            <a:ext cx="2000264" cy="428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GEOMETRÍA</a:t>
            </a:r>
          </a:p>
        </p:txBody>
      </p:sp>
      <p:pic>
        <p:nvPicPr>
          <p:cNvPr id="15" name="14 Imagen" descr="descarga.png"/>
          <p:cNvPicPr>
            <a:picLocks noChangeAspect="1"/>
          </p:cNvPicPr>
          <p:nvPr/>
        </p:nvPicPr>
        <p:blipFill>
          <a:blip r:embed="rId5"/>
          <a:stretch>
            <a:fillRect/>
          </a:stretch>
        </p:blipFill>
        <p:spPr>
          <a:xfrm rot="11429142">
            <a:off x="5928142" y="5356647"/>
            <a:ext cx="1714512" cy="1714512"/>
          </a:xfrm>
          <a:prstGeom prst="rect">
            <a:avLst/>
          </a:prstGeom>
        </p:spPr>
      </p:pic>
      <p:sp>
        <p:nvSpPr>
          <p:cNvPr id="16" name="15 Rectángulo">
            <a:hlinkClick r:id="" action="ppaction://hlinkshowjump?jump=nextslide"/>
          </p:cNvPr>
          <p:cNvSpPr/>
          <p:nvPr/>
        </p:nvSpPr>
        <p:spPr>
          <a:xfrm>
            <a:off x="1000100" y="5786454"/>
            <a:ext cx="3786214" cy="857256"/>
          </a:xfrm>
          <a:prstGeom prst="rect">
            <a:avLst/>
          </a:prstGeom>
          <a:noFill/>
          <a:ln>
            <a:solidFill>
              <a:srgbClr val="2B3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Comic Sans MS" pitchFamily="66" charset="0"/>
              </a:rPr>
              <a:t>INTENTAR DE NUEVO</a:t>
            </a:r>
            <a:endParaRPr lang="es-ES" sz="2400" b="1" dirty="0">
              <a:solidFill>
                <a:schemeClr val="tx1"/>
              </a:solidFill>
              <a:latin typeface="Comic Sans MS" pitchFamily="66" charset="0"/>
            </a:endParaRPr>
          </a:p>
        </p:txBody>
      </p:sp>
      <p:pic>
        <p:nvPicPr>
          <p:cNvPr id="17" name="16 Imagen" descr="descarga.png"/>
          <p:cNvPicPr>
            <a:picLocks noChangeAspect="1"/>
          </p:cNvPicPr>
          <p:nvPr/>
        </p:nvPicPr>
        <p:blipFill>
          <a:blip r:embed="rId5"/>
          <a:stretch>
            <a:fillRect/>
          </a:stretch>
        </p:blipFill>
        <p:spPr>
          <a:xfrm rot="11429142">
            <a:off x="6928273" y="5001792"/>
            <a:ext cx="1714512" cy="1714512"/>
          </a:xfrm>
          <a:prstGeom prst="rect">
            <a:avLst/>
          </a:prstGeom>
        </p:spPr>
      </p:pic>
      <p:pic>
        <p:nvPicPr>
          <p:cNvPr id="19" name="18 Imagen" descr="Bart_Simpson.png">
            <a:hlinkClick r:id="rId6" action="ppaction://hlinksldjump"/>
          </p:cNvPr>
          <p:cNvPicPr>
            <a:picLocks noChangeAspect="1"/>
          </p:cNvPicPr>
          <p:nvPr/>
        </p:nvPicPr>
        <p:blipFill>
          <a:blip r:embed="rId7"/>
          <a:stretch>
            <a:fillRect/>
          </a:stretch>
        </p:blipFill>
        <p:spPr>
          <a:xfrm>
            <a:off x="6357950" y="4071942"/>
            <a:ext cx="1549799" cy="2133598"/>
          </a:xfrm>
          <a:prstGeom prst="rect">
            <a:avLst/>
          </a:prstGeom>
        </p:spPr>
      </p:pic>
      <p:sp>
        <p:nvSpPr>
          <p:cNvPr id="20" name="19 Llamada rectangular redondeada"/>
          <p:cNvSpPr/>
          <p:nvPr/>
        </p:nvSpPr>
        <p:spPr>
          <a:xfrm>
            <a:off x="4643438" y="1500174"/>
            <a:ext cx="3143240" cy="2214578"/>
          </a:xfrm>
          <a:prstGeom prst="wedgeRoundRectCallout">
            <a:avLst>
              <a:gd name="adj1" fmla="val 28822"/>
              <a:gd name="adj2" fmla="val 68195"/>
              <a:gd name="adj3" fmla="val 1666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Comic Sans MS" pitchFamily="66" charset="0"/>
              </a:rPr>
              <a:t>MUY BIEN!, DAME CLIC PARA PASAR A LA SIGUIENTE HISTORIA</a:t>
            </a:r>
            <a:endParaRPr lang="es-ES" sz="2800" b="1" dirty="0">
              <a:latin typeface="Comic Sans MS" pitchFamily="66"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afterEffect">
                                  <p:stCondLst>
                                    <p:cond delay="500"/>
                                  </p:stCondLst>
                                  <p:childTnLst>
                                    <p:animRot by="21600000">
                                      <p:cBhvr>
                                        <p:cTn id="6" dur="1000" fill="hold"/>
                                        <p:tgtEl>
                                          <p:spTgt spid="10"/>
                                        </p:tgtEl>
                                        <p:attrNameLst>
                                          <p:attrName>r</p:attrName>
                                        </p:attrNameLst>
                                      </p:cBhvr>
                                    </p:animRot>
                                  </p:childTnLst>
                                </p:cTn>
                              </p:par>
                              <p:par>
                                <p:cTn id="7" presetID="0" presetClass="path" presetSubtype="0" accel="50000" decel="50000" fill="hold" nodeType="withEffect">
                                  <p:stCondLst>
                                    <p:cond delay="0"/>
                                  </p:stCondLst>
                                  <p:childTnLst>
                                    <p:animMotion origin="layout" path="M 2.5E-6 3.7037E-6 C -0.0474 -0.00579 -0.09497 -0.01135 -0.12639 -0.02315 C -0.15799 -0.03473 -0.17275 -0.05764 -0.18889 -0.07084 C -0.20538 -0.08426 -0.21424 -0.09005 -0.22483 -0.10278 C -0.23525 -0.11551 -0.24306 -0.12871 -0.25156 -0.1463 C -0.26007 -0.16366 -0.26927 -0.18727 -0.27587 -0.20787 C -0.28229 -0.22824 -0.28889 -0.24676 -0.28993 -0.26945 C -0.29115 -0.29213 -0.30122 -0.32269 -0.28299 -0.34468 C -0.26459 -0.3669 -0.21997 -0.40394 -0.17917 -0.40186 C -0.13837 -0.39954 -0.06893 -0.36135 -0.03837 -0.33102 C -0.00781 -0.3007 0.00034 -0.26343 0.00434 -0.21922 C 0.0085 -0.17524 -0.00347 -0.1088 -0.01424 -0.06621 C -0.02483 -0.02385 -0.05261 0.01713 -0.05972 0.03634 " pathEditMode="relative" rAng="0" ptsTypes="aaaaaaaaaaaaA">
                                      <p:cBhvr>
                                        <p:cTn id="8" dur="2000" fill="hold"/>
                                        <p:tgtEl>
                                          <p:spTgt spid="10"/>
                                        </p:tgtEl>
                                        <p:attrNameLst>
                                          <p:attrName>ppt_x</p:attrName>
                                          <p:attrName>ppt_y</p:attrName>
                                        </p:attrNameLst>
                                      </p:cBhvr>
                                      <p:rCtr x="-146" y="-184"/>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23"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8" presetClass="emph" presetSubtype="0" fill="hold" nodeType="afterEffect">
                                  <p:stCondLst>
                                    <p:cond delay="700"/>
                                  </p:stCondLst>
                                  <p:childTnLst>
                                    <p:animRot by="21600000">
                                      <p:cBhvr>
                                        <p:cTn id="22" dur="1000" fill="hold"/>
                                        <p:tgtEl>
                                          <p:spTgt spid="10"/>
                                        </p:tgtEl>
                                        <p:attrNameLst>
                                          <p:attrName>r</p:attrName>
                                        </p:attrNameLst>
                                      </p:cBhvr>
                                    </p:animRot>
                                  </p:childTnLst>
                                </p:cTn>
                              </p:par>
                              <p:par>
                                <p:cTn id="23" presetID="0" presetClass="path" presetSubtype="0" accel="50000" decel="50000" fill="hold" nodeType="withEffect">
                                  <p:stCondLst>
                                    <p:cond delay="0"/>
                                  </p:stCondLst>
                                  <p:childTnLst>
                                    <p:animMotion origin="layout" path="M -3.33333E-6 -3.7037E-6 C -0.06337 0.01783 -0.12656 0.03565 -0.19323 0.03681 C -0.25989 0.03797 -0.34948 0.03033 -0.4 0.00695 C -0.45052 -0.01643 -0.47708 -0.05833 -0.4967 -0.10347 C -0.51632 -0.14861 -0.5309 -0.21921 -0.51736 -0.26435 C -0.50382 -0.30949 -0.47621 -0.3787 -0.41562 -0.37476 C -0.35503 -0.37083 -0.20399 -0.32199 -0.15347 -0.24143 C -0.10295 -0.16088 -0.11996 0.04375 -0.11215 0.10811 C -0.10434 0.17246 -0.10573 0.15857 -0.10694 0.14491 " pathEditMode="relative" ptsTypes="aaaaaaaaA">
                                      <p:cBhvr>
                                        <p:cTn id="24" dur="2000" fill="hold"/>
                                        <p:tgtEl>
                                          <p:spTgt spid="10"/>
                                        </p:tgtEl>
                                        <p:attrNameLst>
                                          <p:attrName>ppt_x</p:attrName>
                                          <p:attrName>ppt_y</p:attrName>
                                        </p:attrNameLst>
                                      </p:cBhvr>
                                    </p:animMotion>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8" presetClass="emph" presetSubtype="0" fill="hold" nodeType="afterEffect">
                                  <p:stCondLst>
                                    <p:cond delay="800"/>
                                  </p:stCondLst>
                                  <p:childTnLst>
                                    <p:animRot by="21600000">
                                      <p:cBhvr>
                                        <p:cTn id="38" dur="1000" fill="hold"/>
                                        <p:tgtEl>
                                          <p:spTgt spid="10"/>
                                        </p:tgtEl>
                                        <p:attrNameLst>
                                          <p:attrName>r</p:attrName>
                                        </p:attrNameLst>
                                      </p:cBhvr>
                                    </p:animRot>
                                  </p:childTnLst>
                                </p:cTn>
                              </p:par>
                              <p:par>
                                <p:cTn id="39" presetID="0" presetClass="path" presetSubtype="0" accel="50000" decel="50000" fill="hold" nodeType="withEffect">
                                  <p:stCondLst>
                                    <p:cond delay="0"/>
                                  </p:stCondLst>
                                  <p:childTnLst>
                                    <p:animMotion origin="layout" path="M -5E-6 -4.07407E-6 C -0.22501 0.03912 -0.44948 0.07824 -0.5724 0.06899 C -0.69532 0.05973 -0.70782 -0.00115 -0.73803 -0.05509 C -0.76823 -0.10902 -0.78855 -0.18356 -0.75348 -0.25509 C -0.71841 -0.32662 -0.63542 -0.51643 -0.52778 -0.48495 C -0.4198 -0.45347 -0.19046 -0.16088 -0.10695 -0.06666 C -0.02362 0.02755 -0.04046 0.05602 -0.02761 0.08056 " pathEditMode="relative" ptsTypes="aaaaaaA">
                                      <p:cBhvr>
                                        <p:cTn id="40" dur="2000" fill="hold"/>
                                        <p:tgtEl>
                                          <p:spTgt spid="10"/>
                                        </p:tgtEl>
                                        <p:attrNameLst>
                                          <p:attrName>ppt_x</p:attrName>
                                          <p:attrName>ppt_y</p:attrName>
                                        </p:attrNameLst>
                                      </p:cBhvr>
                                    </p:animMotion>
                                  </p:childTnLst>
                                </p:cTn>
                              </p:par>
                            </p:childTnLst>
                          </p:cTn>
                        </p:par>
                        <p:par>
                          <p:cTn id="41" fill="hold">
                            <p:stCondLst>
                              <p:cond delay="2000"/>
                            </p:stCondLst>
                            <p:childTnLst>
                              <p:par>
                                <p:cTn id="42" presetID="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grpId="1"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nextCondLst>
                <p:cond evt="onClick" delay="0">
                  <p:tgtEl>
                    <p:spTgt spid="13"/>
                  </p:tgtEl>
                </p:cond>
              </p:nextCondLst>
            </p:seq>
          </p:childTnLst>
        </p:cTn>
      </p:par>
    </p:tnLst>
    <p:bldLst>
      <p:bldP spid="16" grpId="0" animBg="1"/>
      <p:bldP spid="16" grpId="1"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vfnoHnb7ZWs/Vdr3NwyjG0I/AAAAAAAABCk/3Q-i67NaXng/s1600/tmp_25860-Descargar%2BPack%2BGratis%2BWallpaper%2BNi%25C3%2583%25C2%25B1os%2Bpeque%25C3%2583%25C2%25B1os%2B%25288%2529-876763789-581646363.png"/>
          <p:cNvPicPr>
            <a:picLocks noChangeAspect="1" noChangeArrowheads="1"/>
          </p:cNvPicPr>
          <p:nvPr/>
        </p:nvPicPr>
        <p:blipFill>
          <a:blip r:embed="rId2"/>
          <a:srcRect/>
          <a:stretch>
            <a:fillRect/>
          </a:stretch>
        </p:blipFill>
        <p:spPr bwMode="auto">
          <a:xfrm>
            <a:off x="0" y="0"/>
            <a:ext cx="9144000" cy="6858000"/>
          </a:xfrm>
          <a:prstGeom prst="rect">
            <a:avLst/>
          </a:prstGeom>
          <a:noFill/>
          <a:ln>
            <a:solidFill>
              <a:srgbClr val="C20000"/>
            </a:solidFill>
          </a:ln>
        </p:spPr>
      </p:pic>
      <p:pic>
        <p:nvPicPr>
          <p:cNvPr id="7" name="6 Imagen" descr="image019.png"/>
          <p:cNvPicPr>
            <a:picLocks noChangeAspect="1"/>
          </p:cNvPicPr>
          <p:nvPr/>
        </p:nvPicPr>
        <p:blipFill>
          <a:blip r:embed="rId3"/>
          <a:stretch>
            <a:fillRect/>
          </a:stretch>
        </p:blipFill>
        <p:spPr>
          <a:xfrm flipH="1">
            <a:off x="3929058" y="2428868"/>
            <a:ext cx="2928958" cy="2333165"/>
          </a:xfrm>
          <a:prstGeom prst="rect">
            <a:avLst/>
          </a:prstGeom>
        </p:spPr>
      </p:pic>
      <p:pic>
        <p:nvPicPr>
          <p:cNvPr id="8" name="7 Imagen" descr="image019.png"/>
          <p:cNvPicPr>
            <a:picLocks noChangeAspect="1"/>
          </p:cNvPicPr>
          <p:nvPr/>
        </p:nvPicPr>
        <p:blipFill>
          <a:blip r:embed="rId3"/>
          <a:stretch>
            <a:fillRect/>
          </a:stretch>
        </p:blipFill>
        <p:spPr>
          <a:xfrm flipH="1">
            <a:off x="0" y="3214686"/>
            <a:ext cx="3214710" cy="2231723"/>
          </a:xfrm>
          <a:prstGeom prst="rect">
            <a:avLst/>
          </a:prstGeom>
        </p:spPr>
      </p:pic>
      <p:pic>
        <p:nvPicPr>
          <p:cNvPr id="9" name="8 Imagen" descr="image019.png"/>
          <p:cNvPicPr>
            <a:picLocks noChangeAspect="1"/>
          </p:cNvPicPr>
          <p:nvPr/>
        </p:nvPicPr>
        <p:blipFill>
          <a:blip r:embed="rId3"/>
          <a:stretch>
            <a:fillRect/>
          </a:stretch>
        </p:blipFill>
        <p:spPr>
          <a:xfrm flipH="1">
            <a:off x="2285984" y="3000372"/>
            <a:ext cx="2928958" cy="2190289"/>
          </a:xfrm>
          <a:prstGeom prst="rect">
            <a:avLst/>
          </a:prstGeom>
        </p:spPr>
      </p:pic>
      <p:pic>
        <p:nvPicPr>
          <p:cNvPr id="10" name="9 Imagen" descr="bart_on_skate_by_oke27-d3i8ghk.gif"/>
          <p:cNvPicPr>
            <a:picLocks noChangeAspect="1"/>
          </p:cNvPicPr>
          <p:nvPr/>
        </p:nvPicPr>
        <p:blipFill>
          <a:blip r:embed="rId4"/>
          <a:stretch>
            <a:fillRect/>
          </a:stretch>
        </p:blipFill>
        <p:spPr>
          <a:xfrm flipH="1">
            <a:off x="6929454" y="4214818"/>
            <a:ext cx="1643074" cy="1428760"/>
          </a:xfrm>
          <a:prstGeom prst="rect">
            <a:avLst/>
          </a:prstGeom>
        </p:spPr>
      </p:pic>
      <p:sp>
        <p:nvSpPr>
          <p:cNvPr id="11" name="10 Elipse"/>
          <p:cNvSpPr/>
          <p:nvPr/>
        </p:nvSpPr>
        <p:spPr>
          <a:xfrm>
            <a:off x="785786" y="0"/>
            <a:ext cx="7929618" cy="1643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latin typeface="Comic Sans MS" pitchFamily="66" charset="0"/>
              </a:rPr>
              <a:t>JUAN GIROLAMO HIZO SU CAMINO HACIA LA...</a:t>
            </a:r>
            <a:endParaRPr lang="es-ES" sz="3200" b="1" dirty="0">
              <a:solidFill>
                <a:schemeClr val="tx1"/>
              </a:solidFill>
              <a:latin typeface="Comic Sans MS" pitchFamily="66" charset="0"/>
            </a:endParaRPr>
          </a:p>
        </p:txBody>
      </p:sp>
      <p:sp>
        <p:nvSpPr>
          <p:cNvPr id="12" name="11 Rectángulo"/>
          <p:cNvSpPr/>
          <p:nvPr/>
        </p:nvSpPr>
        <p:spPr>
          <a:xfrm>
            <a:off x="2071670" y="2571744"/>
            <a:ext cx="1857388"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FILOSOFÍA</a:t>
            </a:r>
            <a:endParaRPr lang="es-ES" sz="2000" b="1" dirty="0">
              <a:solidFill>
                <a:schemeClr val="tx1"/>
              </a:solidFill>
              <a:latin typeface="Comic Sans MS" pitchFamily="66" charset="0"/>
            </a:endParaRPr>
          </a:p>
        </p:txBody>
      </p:sp>
      <p:sp>
        <p:nvSpPr>
          <p:cNvPr id="13" name="12 Rectángulo"/>
          <p:cNvSpPr/>
          <p:nvPr/>
        </p:nvSpPr>
        <p:spPr>
          <a:xfrm>
            <a:off x="214282" y="2786058"/>
            <a:ext cx="1571604"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FÍSICA</a:t>
            </a:r>
          </a:p>
        </p:txBody>
      </p:sp>
      <p:sp>
        <p:nvSpPr>
          <p:cNvPr id="14" name="13 Rectángulo"/>
          <p:cNvSpPr/>
          <p:nvPr/>
        </p:nvSpPr>
        <p:spPr>
          <a:xfrm>
            <a:off x="3786182" y="2071678"/>
            <a:ext cx="2000264" cy="428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GEOMETRÍA</a:t>
            </a:r>
          </a:p>
        </p:txBody>
      </p:sp>
      <p:pic>
        <p:nvPicPr>
          <p:cNvPr id="15" name="14 Imagen" descr="descarga.png"/>
          <p:cNvPicPr>
            <a:picLocks noChangeAspect="1"/>
          </p:cNvPicPr>
          <p:nvPr/>
        </p:nvPicPr>
        <p:blipFill>
          <a:blip r:embed="rId5"/>
          <a:stretch>
            <a:fillRect/>
          </a:stretch>
        </p:blipFill>
        <p:spPr>
          <a:xfrm rot="11429142">
            <a:off x="5928142" y="5356647"/>
            <a:ext cx="1714512" cy="1714512"/>
          </a:xfrm>
          <a:prstGeom prst="rect">
            <a:avLst/>
          </a:prstGeom>
        </p:spPr>
      </p:pic>
      <p:sp>
        <p:nvSpPr>
          <p:cNvPr id="16" name="15 Rectángulo">
            <a:hlinkClick r:id="" action="ppaction://hlinkshowjump?jump=nextslide"/>
          </p:cNvPr>
          <p:cNvSpPr/>
          <p:nvPr/>
        </p:nvSpPr>
        <p:spPr>
          <a:xfrm>
            <a:off x="1000100" y="5786454"/>
            <a:ext cx="3786214" cy="857256"/>
          </a:xfrm>
          <a:prstGeom prst="rect">
            <a:avLst/>
          </a:prstGeom>
          <a:noFill/>
          <a:ln>
            <a:solidFill>
              <a:srgbClr val="2B3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Comic Sans MS" pitchFamily="66" charset="0"/>
              </a:rPr>
              <a:t>INTENTAR DE NUEVO</a:t>
            </a:r>
            <a:endParaRPr lang="es-ES" sz="2400" b="1" dirty="0">
              <a:solidFill>
                <a:schemeClr val="tx1"/>
              </a:solidFill>
              <a:latin typeface="Comic Sans MS" pitchFamily="66" charset="0"/>
            </a:endParaRPr>
          </a:p>
        </p:txBody>
      </p:sp>
      <p:pic>
        <p:nvPicPr>
          <p:cNvPr id="17" name="16 Imagen" descr="descarga.png"/>
          <p:cNvPicPr>
            <a:picLocks noChangeAspect="1"/>
          </p:cNvPicPr>
          <p:nvPr/>
        </p:nvPicPr>
        <p:blipFill>
          <a:blip r:embed="rId5"/>
          <a:stretch>
            <a:fillRect/>
          </a:stretch>
        </p:blipFill>
        <p:spPr>
          <a:xfrm rot="11429142">
            <a:off x="6928273" y="5001792"/>
            <a:ext cx="1714512" cy="1714512"/>
          </a:xfrm>
          <a:prstGeom prst="rect">
            <a:avLst/>
          </a:prstGeom>
        </p:spPr>
      </p:pic>
      <p:pic>
        <p:nvPicPr>
          <p:cNvPr id="19" name="18 Imagen" descr="Bart_Simpson.png">
            <a:hlinkClick r:id="rId6" action="ppaction://hlinksldjump"/>
          </p:cNvPr>
          <p:cNvPicPr>
            <a:picLocks noChangeAspect="1"/>
          </p:cNvPicPr>
          <p:nvPr/>
        </p:nvPicPr>
        <p:blipFill>
          <a:blip r:embed="rId7"/>
          <a:stretch>
            <a:fillRect/>
          </a:stretch>
        </p:blipFill>
        <p:spPr>
          <a:xfrm>
            <a:off x="6357950" y="4071942"/>
            <a:ext cx="1549799" cy="2133598"/>
          </a:xfrm>
          <a:prstGeom prst="rect">
            <a:avLst/>
          </a:prstGeom>
        </p:spPr>
      </p:pic>
      <p:sp>
        <p:nvSpPr>
          <p:cNvPr id="20" name="19 Llamada rectangular redondeada"/>
          <p:cNvSpPr/>
          <p:nvPr/>
        </p:nvSpPr>
        <p:spPr>
          <a:xfrm>
            <a:off x="4643438" y="1500174"/>
            <a:ext cx="3143240" cy="2214578"/>
          </a:xfrm>
          <a:prstGeom prst="wedgeRoundRectCallout">
            <a:avLst>
              <a:gd name="adj1" fmla="val 28822"/>
              <a:gd name="adj2" fmla="val 68195"/>
              <a:gd name="adj3" fmla="val 1666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Comic Sans MS" pitchFamily="66" charset="0"/>
              </a:rPr>
              <a:t>MUY BIEN!, DAME CLIC PARA PASAR A LA SIGUIENTE HISTORIA</a:t>
            </a:r>
            <a:endParaRPr lang="es-ES" sz="2800" b="1" dirty="0">
              <a:latin typeface="Comic Sans MS" pitchFamily="66"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afterEffect">
                                  <p:stCondLst>
                                    <p:cond delay="500"/>
                                  </p:stCondLst>
                                  <p:childTnLst>
                                    <p:animRot by="21600000">
                                      <p:cBhvr>
                                        <p:cTn id="6" dur="1000" fill="hold"/>
                                        <p:tgtEl>
                                          <p:spTgt spid="10"/>
                                        </p:tgtEl>
                                        <p:attrNameLst>
                                          <p:attrName>r</p:attrName>
                                        </p:attrNameLst>
                                      </p:cBhvr>
                                    </p:animRot>
                                  </p:childTnLst>
                                </p:cTn>
                              </p:par>
                              <p:par>
                                <p:cTn id="7" presetID="0" presetClass="path" presetSubtype="0" accel="50000" decel="50000" fill="hold" nodeType="withEffect">
                                  <p:stCondLst>
                                    <p:cond delay="0"/>
                                  </p:stCondLst>
                                  <p:childTnLst>
                                    <p:animMotion origin="layout" path="M 2.5E-6 3.7037E-6 C -0.0474 -0.00579 -0.09497 -0.01135 -0.12639 -0.02315 C -0.15799 -0.03473 -0.17275 -0.05764 -0.18889 -0.07084 C -0.20538 -0.08426 -0.21424 -0.09005 -0.22483 -0.10278 C -0.23525 -0.11551 -0.24306 -0.12871 -0.25156 -0.1463 C -0.26007 -0.16366 -0.26927 -0.18727 -0.27587 -0.20787 C -0.28229 -0.22824 -0.28889 -0.24676 -0.28993 -0.26945 C -0.29115 -0.29213 -0.30122 -0.32269 -0.28299 -0.34468 C -0.26459 -0.3669 -0.21997 -0.40394 -0.17917 -0.40186 C -0.13837 -0.39954 -0.06893 -0.36135 -0.03837 -0.33102 C -0.00781 -0.3007 0.00034 -0.26343 0.00434 -0.21922 C 0.0085 -0.17524 -0.00347 -0.1088 -0.01424 -0.06621 C -0.02483 -0.02385 -0.05261 0.01713 -0.05972 0.03634 " pathEditMode="relative" rAng="0" ptsTypes="aaaaaaaaaaaaA">
                                      <p:cBhvr>
                                        <p:cTn id="8" dur="2000" fill="hold"/>
                                        <p:tgtEl>
                                          <p:spTgt spid="10"/>
                                        </p:tgtEl>
                                        <p:attrNameLst>
                                          <p:attrName>ppt_x</p:attrName>
                                          <p:attrName>ppt_y</p:attrName>
                                        </p:attrNameLst>
                                      </p:cBhvr>
                                      <p:rCtr x="-146" y="-184"/>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23"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8" presetClass="emph" presetSubtype="0" fill="hold" nodeType="afterEffect">
                                  <p:stCondLst>
                                    <p:cond delay="700"/>
                                  </p:stCondLst>
                                  <p:childTnLst>
                                    <p:animRot by="21600000">
                                      <p:cBhvr>
                                        <p:cTn id="22" dur="1000" fill="hold"/>
                                        <p:tgtEl>
                                          <p:spTgt spid="10"/>
                                        </p:tgtEl>
                                        <p:attrNameLst>
                                          <p:attrName>r</p:attrName>
                                        </p:attrNameLst>
                                      </p:cBhvr>
                                    </p:animRot>
                                  </p:childTnLst>
                                </p:cTn>
                              </p:par>
                              <p:par>
                                <p:cTn id="23" presetID="0" presetClass="path" presetSubtype="0" accel="50000" decel="50000" fill="hold" nodeType="withEffect">
                                  <p:stCondLst>
                                    <p:cond delay="0"/>
                                  </p:stCondLst>
                                  <p:childTnLst>
                                    <p:animMotion origin="layout" path="M -3.33333E-6 -3.7037E-6 C -0.06337 0.01783 -0.12656 0.03565 -0.19323 0.03681 C -0.25989 0.03797 -0.34948 0.03033 -0.4 0.00695 C -0.45052 -0.01643 -0.47708 -0.05833 -0.4967 -0.10347 C -0.51632 -0.14861 -0.5309 -0.21921 -0.51736 -0.26435 C -0.50382 -0.30949 -0.47621 -0.3787 -0.41562 -0.37476 C -0.35503 -0.37083 -0.20399 -0.32199 -0.15347 -0.24143 C -0.10295 -0.16088 -0.11996 0.04375 -0.11215 0.10811 C -0.10434 0.17246 -0.10573 0.15857 -0.10694 0.14491 " pathEditMode="relative" ptsTypes="aaaaaaaaA">
                                      <p:cBhvr>
                                        <p:cTn id="24" dur="2000" fill="hold"/>
                                        <p:tgtEl>
                                          <p:spTgt spid="10"/>
                                        </p:tgtEl>
                                        <p:attrNameLst>
                                          <p:attrName>ppt_x</p:attrName>
                                          <p:attrName>ppt_y</p:attrName>
                                        </p:attrNameLst>
                                      </p:cBhvr>
                                    </p:animMotion>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8" presetClass="emph" presetSubtype="0" fill="hold" nodeType="afterEffect">
                                  <p:stCondLst>
                                    <p:cond delay="800"/>
                                  </p:stCondLst>
                                  <p:childTnLst>
                                    <p:animRot by="21600000">
                                      <p:cBhvr>
                                        <p:cTn id="38" dur="1000" fill="hold"/>
                                        <p:tgtEl>
                                          <p:spTgt spid="10"/>
                                        </p:tgtEl>
                                        <p:attrNameLst>
                                          <p:attrName>r</p:attrName>
                                        </p:attrNameLst>
                                      </p:cBhvr>
                                    </p:animRot>
                                  </p:childTnLst>
                                </p:cTn>
                              </p:par>
                              <p:par>
                                <p:cTn id="39" presetID="0" presetClass="path" presetSubtype="0" accel="50000" decel="50000" fill="hold" nodeType="withEffect">
                                  <p:stCondLst>
                                    <p:cond delay="0"/>
                                  </p:stCondLst>
                                  <p:childTnLst>
                                    <p:animMotion origin="layout" path="M -5E-6 -4.07407E-6 C -0.22501 0.03912 -0.44948 0.07824 -0.5724 0.06899 C -0.69532 0.05973 -0.70782 -0.00115 -0.73803 -0.05509 C -0.76823 -0.10902 -0.78855 -0.18356 -0.75348 -0.25509 C -0.71841 -0.32662 -0.63542 -0.51643 -0.52778 -0.48495 C -0.4198 -0.45347 -0.19046 -0.16088 -0.10695 -0.06666 C -0.02362 0.02755 -0.04046 0.05602 -0.02761 0.08056 " pathEditMode="relative" ptsTypes="aaaaaaA">
                                      <p:cBhvr>
                                        <p:cTn id="40" dur="2000" fill="hold"/>
                                        <p:tgtEl>
                                          <p:spTgt spid="10"/>
                                        </p:tgtEl>
                                        <p:attrNameLst>
                                          <p:attrName>ppt_x</p:attrName>
                                          <p:attrName>ppt_y</p:attrName>
                                        </p:attrNameLst>
                                      </p:cBhvr>
                                    </p:animMotion>
                                  </p:childTnLst>
                                </p:cTn>
                              </p:par>
                            </p:childTnLst>
                          </p:cTn>
                        </p:par>
                        <p:par>
                          <p:cTn id="41" fill="hold">
                            <p:stCondLst>
                              <p:cond delay="2000"/>
                            </p:stCondLst>
                            <p:childTnLst>
                              <p:par>
                                <p:cTn id="42" presetID="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grpId="1"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nextCondLst>
                <p:cond evt="onClick" delay="0">
                  <p:tgtEl>
                    <p:spTgt spid="13"/>
                  </p:tgtEl>
                </p:cond>
              </p:nextCondLst>
            </p:seq>
          </p:childTnLst>
        </p:cTn>
      </p:par>
    </p:tnLst>
    <p:bldLst>
      <p:bldP spid="16" grpId="0" animBg="1"/>
      <p:bldP spid="16" grpId="1"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vfnoHnb7ZWs/Vdr3NwyjG0I/AAAAAAAABCk/3Q-i67NaXng/s1600/tmp_25860-Descargar%2BPack%2BGratis%2BWallpaper%2BNi%25C3%2583%25C2%25B1os%2Bpeque%25C3%2583%25C2%25B1os%2B%25288%2529-876763789-581646363.png"/>
          <p:cNvPicPr>
            <a:picLocks noChangeAspect="1" noChangeArrowheads="1"/>
          </p:cNvPicPr>
          <p:nvPr/>
        </p:nvPicPr>
        <p:blipFill>
          <a:blip r:embed="rId2"/>
          <a:srcRect/>
          <a:stretch>
            <a:fillRect/>
          </a:stretch>
        </p:blipFill>
        <p:spPr bwMode="auto">
          <a:xfrm>
            <a:off x="0" y="0"/>
            <a:ext cx="9144000" cy="6858000"/>
          </a:xfrm>
          <a:prstGeom prst="rect">
            <a:avLst/>
          </a:prstGeom>
          <a:noFill/>
          <a:ln>
            <a:solidFill>
              <a:srgbClr val="C20000"/>
            </a:solidFill>
          </a:ln>
        </p:spPr>
      </p:pic>
      <p:pic>
        <p:nvPicPr>
          <p:cNvPr id="7" name="6 Imagen" descr="image019.png"/>
          <p:cNvPicPr>
            <a:picLocks noChangeAspect="1"/>
          </p:cNvPicPr>
          <p:nvPr/>
        </p:nvPicPr>
        <p:blipFill>
          <a:blip r:embed="rId3"/>
          <a:stretch>
            <a:fillRect/>
          </a:stretch>
        </p:blipFill>
        <p:spPr>
          <a:xfrm flipH="1">
            <a:off x="3929058" y="2428868"/>
            <a:ext cx="2928958" cy="2333165"/>
          </a:xfrm>
          <a:prstGeom prst="rect">
            <a:avLst/>
          </a:prstGeom>
        </p:spPr>
      </p:pic>
      <p:pic>
        <p:nvPicPr>
          <p:cNvPr id="8" name="7 Imagen" descr="image019.png"/>
          <p:cNvPicPr>
            <a:picLocks noChangeAspect="1"/>
          </p:cNvPicPr>
          <p:nvPr/>
        </p:nvPicPr>
        <p:blipFill>
          <a:blip r:embed="rId3"/>
          <a:stretch>
            <a:fillRect/>
          </a:stretch>
        </p:blipFill>
        <p:spPr>
          <a:xfrm flipH="1">
            <a:off x="0" y="3214686"/>
            <a:ext cx="3214710" cy="2231723"/>
          </a:xfrm>
          <a:prstGeom prst="rect">
            <a:avLst/>
          </a:prstGeom>
        </p:spPr>
      </p:pic>
      <p:pic>
        <p:nvPicPr>
          <p:cNvPr id="9" name="8 Imagen" descr="image019.png"/>
          <p:cNvPicPr>
            <a:picLocks noChangeAspect="1"/>
          </p:cNvPicPr>
          <p:nvPr/>
        </p:nvPicPr>
        <p:blipFill>
          <a:blip r:embed="rId3"/>
          <a:stretch>
            <a:fillRect/>
          </a:stretch>
        </p:blipFill>
        <p:spPr>
          <a:xfrm flipH="1">
            <a:off x="2285984" y="3000372"/>
            <a:ext cx="2928958" cy="2190289"/>
          </a:xfrm>
          <a:prstGeom prst="rect">
            <a:avLst/>
          </a:prstGeom>
        </p:spPr>
      </p:pic>
      <p:pic>
        <p:nvPicPr>
          <p:cNvPr id="10" name="9 Imagen" descr="bart_on_skate_by_oke27-d3i8ghk.gif"/>
          <p:cNvPicPr>
            <a:picLocks noChangeAspect="1"/>
          </p:cNvPicPr>
          <p:nvPr/>
        </p:nvPicPr>
        <p:blipFill>
          <a:blip r:embed="rId4"/>
          <a:stretch>
            <a:fillRect/>
          </a:stretch>
        </p:blipFill>
        <p:spPr>
          <a:xfrm flipH="1">
            <a:off x="6929454" y="4214818"/>
            <a:ext cx="1643074" cy="1428760"/>
          </a:xfrm>
          <a:prstGeom prst="rect">
            <a:avLst/>
          </a:prstGeom>
        </p:spPr>
      </p:pic>
      <p:sp>
        <p:nvSpPr>
          <p:cNvPr id="11" name="10 Elipse"/>
          <p:cNvSpPr/>
          <p:nvPr/>
        </p:nvSpPr>
        <p:spPr>
          <a:xfrm>
            <a:off x="785786" y="0"/>
            <a:ext cx="7929618" cy="1643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latin typeface="Comic Sans MS" pitchFamily="66" charset="0"/>
              </a:rPr>
              <a:t>JUAN GIROLAMO HIZO SU CAMINO HACIA LA...</a:t>
            </a:r>
            <a:endParaRPr lang="es-ES" sz="3200" b="1" dirty="0">
              <a:solidFill>
                <a:schemeClr val="tx1"/>
              </a:solidFill>
              <a:latin typeface="Comic Sans MS" pitchFamily="66" charset="0"/>
            </a:endParaRPr>
          </a:p>
        </p:txBody>
      </p:sp>
      <p:sp>
        <p:nvSpPr>
          <p:cNvPr id="12" name="11 Rectángulo"/>
          <p:cNvSpPr/>
          <p:nvPr/>
        </p:nvSpPr>
        <p:spPr>
          <a:xfrm>
            <a:off x="2071670" y="2571744"/>
            <a:ext cx="1857388"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FILOSOFÍA</a:t>
            </a:r>
            <a:endParaRPr lang="es-ES" sz="2000" b="1" dirty="0">
              <a:solidFill>
                <a:schemeClr val="tx1"/>
              </a:solidFill>
              <a:latin typeface="Comic Sans MS" pitchFamily="66" charset="0"/>
            </a:endParaRPr>
          </a:p>
        </p:txBody>
      </p:sp>
      <p:sp>
        <p:nvSpPr>
          <p:cNvPr id="13" name="12 Rectángulo"/>
          <p:cNvSpPr/>
          <p:nvPr/>
        </p:nvSpPr>
        <p:spPr>
          <a:xfrm>
            <a:off x="214282" y="2786058"/>
            <a:ext cx="1571604"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FÍSICA</a:t>
            </a:r>
          </a:p>
        </p:txBody>
      </p:sp>
      <p:sp>
        <p:nvSpPr>
          <p:cNvPr id="14" name="13 Rectángulo"/>
          <p:cNvSpPr/>
          <p:nvPr/>
        </p:nvSpPr>
        <p:spPr>
          <a:xfrm>
            <a:off x="3786182" y="2071678"/>
            <a:ext cx="2000264" cy="428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GEOMETRÍA</a:t>
            </a:r>
          </a:p>
        </p:txBody>
      </p:sp>
      <p:pic>
        <p:nvPicPr>
          <p:cNvPr id="15" name="14 Imagen" descr="descarga.png"/>
          <p:cNvPicPr>
            <a:picLocks noChangeAspect="1"/>
          </p:cNvPicPr>
          <p:nvPr/>
        </p:nvPicPr>
        <p:blipFill>
          <a:blip r:embed="rId5"/>
          <a:stretch>
            <a:fillRect/>
          </a:stretch>
        </p:blipFill>
        <p:spPr>
          <a:xfrm rot="11429142">
            <a:off x="5928142" y="5356647"/>
            <a:ext cx="1714512" cy="1714512"/>
          </a:xfrm>
          <a:prstGeom prst="rect">
            <a:avLst/>
          </a:prstGeom>
        </p:spPr>
      </p:pic>
      <p:sp>
        <p:nvSpPr>
          <p:cNvPr id="16" name="15 Rectángulo">
            <a:hlinkClick r:id="" action="ppaction://hlinkshowjump?jump=nextslide"/>
          </p:cNvPr>
          <p:cNvSpPr/>
          <p:nvPr/>
        </p:nvSpPr>
        <p:spPr>
          <a:xfrm>
            <a:off x="1000100" y="5786454"/>
            <a:ext cx="3786214" cy="857256"/>
          </a:xfrm>
          <a:prstGeom prst="rect">
            <a:avLst/>
          </a:prstGeom>
          <a:noFill/>
          <a:ln>
            <a:solidFill>
              <a:srgbClr val="2B3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Comic Sans MS" pitchFamily="66" charset="0"/>
              </a:rPr>
              <a:t>INTENTAR DE NUEVO</a:t>
            </a:r>
            <a:endParaRPr lang="es-ES" sz="2400" b="1" dirty="0">
              <a:solidFill>
                <a:schemeClr val="tx1"/>
              </a:solidFill>
              <a:latin typeface="Comic Sans MS" pitchFamily="66" charset="0"/>
            </a:endParaRPr>
          </a:p>
        </p:txBody>
      </p:sp>
      <p:pic>
        <p:nvPicPr>
          <p:cNvPr id="17" name="16 Imagen" descr="descarga.png"/>
          <p:cNvPicPr>
            <a:picLocks noChangeAspect="1"/>
          </p:cNvPicPr>
          <p:nvPr/>
        </p:nvPicPr>
        <p:blipFill>
          <a:blip r:embed="rId5"/>
          <a:stretch>
            <a:fillRect/>
          </a:stretch>
        </p:blipFill>
        <p:spPr>
          <a:xfrm rot="11429142">
            <a:off x="6928273" y="5001792"/>
            <a:ext cx="1714512" cy="1714512"/>
          </a:xfrm>
          <a:prstGeom prst="rect">
            <a:avLst/>
          </a:prstGeom>
        </p:spPr>
      </p:pic>
      <p:pic>
        <p:nvPicPr>
          <p:cNvPr id="19" name="18 Imagen" descr="Bart_Simpson.png">
            <a:hlinkClick r:id="rId6" action="ppaction://hlinksldjump"/>
          </p:cNvPr>
          <p:cNvPicPr>
            <a:picLocks noChangeAspect="1"/>
          </p:cNvPicPr>
          <p:nvPr/>
        </p:nvPicPr>
        <p:blipFill>
          <a:blip r:embed="rId7"/>
          <a:stretch>
            <a:fillRect/>
          </a:stretch>
        </p:blipFill>
        <p:spPr>
          <a:xfrm>
            <a:off x="6357950" y="4071942"/>
            <a:ext cx="1549799" cy="2133598"/>
          </a:xfrm>
          <a:prstGeom prst="rect">
            <a:avLst/>
          </a:prstGeom>
        </p:spPr>
      </p:pic>
      <p:sp>
        <p:nvSpPr>
          <p:cNvPr id="20" name="19 Llamada rectangular redondeada"/>
          <p:cNvSpPr/>
          <p:nvPr/>
        </p:nvSpPr>
        <p:spPr>
          <a:xfrm>
            <a:off x="4643438" y="1500174"/>
            <a:ext cx="3143240" cy="2214578"/>
          </a:xfrm>
          <a:prstGeom prst="wedgeRoundRectCallout">
            <a:avLst>
              <a:gd name="adj1" fmla="val 28822"/>
              <a:gd name="adj2" fmla="val 68195"/>
              <a:gd name="adj3" fmla="val 1666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Comic Sans MS" pitchFamily="66" charset="0"/>
              </a:rPr>
              <a:t>MUY BIEN!, DAME CLIC PARA PASAR A LA SIGUIENTE HISTORIA</a:t>
            </a:r>
            <a:endParaRPr lang="es-ES" sz="2800" b="1" dirty="0">
              <a:latin typeface="Comic Sans MS" pitchFamily="66"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afterEffect">
                                  <p:stCondLst>
                                    <p:cond delay="500"/>
                                  </p:stCondLst>
                                  <p:childTnLst>
                                    <p:animRot by="21600000">
                                      <p:cBhvr>
                                        <p:cTn id="6" dur="1000" fill="hold"/>
                                        <p:tgtEl>
                                          <p:spTgt spid="10"/>
                                        </p:tgtEl>
                                        <p:attrNameLst>
                                          <p:attrName>r</p:attrName>
                                        </p:attrNameLst>
                                      </p:cBhvr>
                                    </p:animRot>
                                  </p:childTnLst>
                                </p:cTn>
                              </p:par>
                              <p:par>
                                <p:cTn id="7" presetID="0" presetClass="path" presetSubtype="0" accel="50000" decel="50000" fill="hold" nodeType="withEffect">
                                  <p:stCondLst>
                                    <p:cond delay="0"/>
                                  </p:stCondLst>
                                  <p:childTnLst>
                                    <p:animMotion origin="layout" path="M 2.5E-6 3.7037E-6 C -0.0474 -0.00579 -0.09497 -0.01135 -0.12639 -0.02315 C -0.15799 -0.03473 -0.17275 -0.05764 -0.18889 -0.07084 C -0.20538 -0.08426 -0.21424 -0.09005 -0.22483 -0.10278 C -0.23525 -0.11551 -0.24306 -0.12871 -0.25156 -0.1463 C -0.26007 -0.16366 -0.26927 -0.18727 -0.27587 -0.20787 C -0.28229 -0.22824 -0.28889 -0.24676 -0.28993 -0.26945 C -0.29115 -0.29213 -0.30122 -0.32269 -0.28299 -0.34468 C -0.26459 -0.3669 -0.21997 -0.40394 -0.17917 -0.40186 C -0.13837 -0.39954 -0.06893 -0.36135 -0.03837 -0.33102 C -0.00781 -0.3007 0.00034 -0.26343 0.00434 -0.21922 C 0.0085 -0.17524 -0.00347 -0.1088 -0.01424 -0.06621 C -0.02483 -0.02385 -0.05261 0.01713 -0.05972 0.03634 " pathEditMode="relative" rAng="0" ptsTypes="aaaaaaaaaaaaA">
                                      <p:cBhvr>
                                        <p:cTn id="8" dur="2000" fill="hold"/>
                                        <p:tgtEl>
                                          <p:spTgt spid="10"/>
                                        </p:tgtEl>
                                        <p:attrNameLst>
                                          <p:attrName>ppt_x</p:attrName>
                                          <p:attrName>ppt_y</p:attrName>
                                        </p:attrNameLst>
                                      </p:cBhvr>
                                      <p:rCtr x="-146" y="-184"/>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23"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8" presetClass="emph" presetSubtype="0" fill="hold" nodeType="afterEffect">
                                  <p:stCondLst>
                                    <p:cond delay="700"/>
                                  </p:stCondLst>
                                  <p:childTnLst>
                                    <p:animRot by="21600000">
                                      <p:cBhvr>
                                        <p:cTn id="22" dur="1000" fill="hold"/>
                                        <p:tgtEl>
                                          <p:spTgt spid="10"/>
                                        </p:tgtEl>
                                        <p:attrNameLst>
                                          <p:attrName>r</p:attrName>
                                        </p:attrNameLst>
                                      </p:cBhvr>
                                    </p:animRot>
                                  </p:childTnLst>
                                </p:cTn>
                              </p:par>
                              <p:par>
                                <p:cTn id="23" presetID="0" presetClass="path" presetSubtype="0" accel="50000" decel="50000" fill="hold" nodeType="withEffect">
                                  <p:stCondLst>
                                    <p:cond delay="0"/>
                                  </p:stCondLst>
                                  <p:childTnLst>
                                    <p:animMotion origin="layout" path="M -3.33333E-6 -3.7037E-6 C -0.06337 0.01783 -0.12656 0.03565 -0.19323 0.03681 C -0.25989 0.03797 -0.34948 0.03033 -0.4 0.00695 C -0.45052 -0.01643 -0.47708 -0.05833 -0.4967 -0.10347 C -0.51632 -0.14861 -0.5309 -0.21921 -0.51736 -0.26435 C -0.50382 -0.30949 -0.47621 -0.3787 -0.41562 -0.37476 C -0.35503 -0.37083 -0.20399 -0.32199 -0.15347 -0.24143 C -0.10295 -0.16088 -0.11996 0.04375 -0.11215 0.10811 C -0.10434 0.17246 -0.10573 0.15857 -0.10694 0.14491 " pathEditMode="relative" ptsTypes="aaaaaaaaA">
                                      <p:cBhvr>
                                        <p:cTn id="24" dur="2000" fill="hold"/>
                                        <p:tgtEl>
                                          <p:spTgt spid="10"/>
                                        </p:tgtEl>
                                        <p:attrNameLst>
                                          <p:attrName>ppt_x</p:attrName>
                                          <p:attrName>ppt_y</p:attrName>
                                        </p:attrNameLst>
                                      </p:cBhvr>
                                    </p:animMotion>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8" presetClass="emph" presetSubtype="0" fill="hold" nodeType="afterEffect">
                                  <p:stCondLst>
                                    <p:cond delay="800"/>
                                  </p:stCondLst>
                                  <p:childTnLst>
                                    <p:animRot by="21600000">
                                      <p:cBhvr>
                                        <p:cTn id="38" dur="1000" fill="hold"/>
                                        <p:tgtEl>
                                          <p:spTgt spid="10"/>
                                        </p:tgtEl>
                                        <p:attrNameLst>
                                          <p:attrName>r</p:attrName>
                                        </p:attrNameLst>
                                      </p:cBhvr>
                                    </p:animRot>
                                  </p:childTnLst>
                                </p:cTn>
                              </p:par>
                              <p:par>
                                <p:cTn id="39" presetID="0" presetClass="path" presetSubtype="0" accel="50000" decel="50000" fill="hold" nodeType="withEffect">
                                  <p:stCondLst>
                                    <p:cond delay="0"/>
                                  </p:stCondLst>
                                  <p:childTnLst>
                                    <p:animMotion origin="layout" path="M -5E-6 -4.07407E-6 C -0.22501 0.03912 -0.44948 0.07824 -0.5724 0.06899 C -0.69532 0.05973 -0.70782 -0.00115 -0.73803 -0.05509 C -0.76823 -0.10902 -0.78855 -0.18356 -0.75348 -0.25509 C -0.71841 -0.32662 -0.63542 -0.51643 -0.52778 -0.48495 C -0.4198 -0.45347 -0.19046 -0.16088 -0.10695 -0.06666 C -0.02362 0.02755 -0.04046 0.05602 -0.02761 0.08056 " pathEditMode="relative" ptsTypes="aaaaaaA">
                                      <p:cBhvr>
                                        <p:cTn id="40" dur="2000" fill="hold"/>
                                        <p:tgtEl>
                                          <p:spTgt spid="10"/>
                                        </p:tgtEl>
                                        <p:attrNameLst>
                                          <p:attrName>ppt_x</p:attrName>
                                          <p:attrName>ppt_y</p:attrName>
                                        </p:attrNameLst>
                                      </p:cBhvr>
                                    </p:animMotion>
                                  </p:childTnLst>
                                </p:cTn>
                              </p:par>
                            </p:childTnLst>
                          </p:cTn>
                        </p:par>
                        <p:par>
                          <p:cTn id="41" fill="hold">
                            <p:stCondLst>
                              <p:cond delay="2000"/>
                            </p:stCondLst>
                            <p:childTnLst>
                              <p:par>
                                <p:cTn id="42" presetID="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grpId="1"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nextCondLst>
                <p:cond evt="onClick" delay="0">
                  <p:tgtEl>
                    <p:spTgt spid="13"/>
                  </p:tgtEl>
                </p:cond>
              </p:nextCondLst>
            </p:seq>
          </p:childTnLst>
        </p:cTn>
      </p:par>
    </p:tnLst>
    <p:bldLst>
      <p:bldP spid="16" grpId="0" animBg="1"/>
      <p:bldP spid="16" grpId="1"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vfnoHnb7ZWs/Vdr3NwyjG0I/AAAAAAAABCk/3Q-i67NaXng/s1600/tmp_25860-Descargar%2BPack%2BGratis%2BWallpaper%2BNi%25C3%2583%25C2%25B1os%2Bpeque%25C3%2583%25C2%25B1os%2B%25288%2529-876763789-581646363.png"/>
          <p:cNvPicPr>
            <a:picLocks noChangeAspect="1" noChangeArrowheads="1"/>
          </p:cNvPicPr>
          <p:nvPr/>
        </p:nvPicPr>
        <p:blipFill>
          <a:blip r:embed="rId2"/>
          <a:srcRect/>
          <a:stretch>
            <a:fillRect/>
          </a:stretch>
        </p:blipFill>
        <p:spPr bwMode="auto">
          <a:xfrm>
            <a:off x="0" y="0"/>
            <a:ext cx="9144000" cy="6858000"/>
          </a:xfrm>
          <a:prstGeom prst="rect">
            <a:avLst/>
          </a:prstGeom>
          <a:noFill/>
          <a:ln>
            <a:solidFill>
              <a:srgbClr val="C20000"/>
            </a:solidFill>
          </a:ln>
        </p:spPr>
      </p:pic>
      <p:pic>
        <p:nvPicPr>
          <p:cNvPr id="7" name="6 Imagen" descr="image019.png"/>
          <p:cNvPicPr>
            <a:picLocks noChangeAspect="1"/>
          </p:cNvPicPr>
          <p:nvPr/>
        </p:nvPicPr>
        <p:blipFill>
          <a:blip r:embed="rId3"/>
          <a:stretch>
            <a:fillRect/>
          </a:stretch>
        </p:blipFill>
        <p:spPr>
          <a:xfrm flipH="1">
            <a:off x="3929058" y="2428868"/>
            <a:ext cx="2928958" cy="2333165"/>
          </a:xfrm>
          <a:prstGeom prst="rect">
            <a:avLst/>
          </a:prstGeom>
        </p:spPr>
      </p:pic>
      <p:pic>
        <p:nvPicPr>
          <p:cNvPr id="8" name="7 Imagen" descr="image019.png"/>
          <p:cNvPicPr>
            <a:picLocks noChangeAspect="1"/>
          </p:cNvPicPr>
          <p:nvPr/>
        </p:nvPicPr>
        <p:blipFill>
          <a:blip r:embed="rId3"/>
          <a:stretch>
            <a:fillRect/>
          </a:stretch>
        </p:blipFill>
        <p:spPr>
          <a:xfrm flipH="1">
            <a:off x="0" y="3214686"/>
            <a:ext cx="3214710" cy="2231723"/>
          </a:xfrm>
          <a:prstGeom prst="rect">
            <a:avLst/>
          </a:prstGeom>
        </p:spPr>
      </p:pic>
      <p:pic>
        <p:nvPicPr>
          <p:cNvPr id="9" name="8 Imagen" descr="image019.png"/>
          <p:cNvPicPr>
            <a:picLocks noChangeAspect="1"/>
          </p:cNvPicPr>
          <p:nvPr/>
        </p:nvPicPr>
        <p:blipFill>
          <a:blip r:embed="rId3"/>
          <a:stretch>
            <a:fillRect/>
          </a:stretch>
        </p:blipFill>
        <p:spPr>
          <a:xfrm flipH="1">
            <a:off x="2285984" y="3000372"/>
            <a:ext cx="2928958" cy="2190289"/>
          </a:xfrm>
          <a:prstGeom prst="rect">
            <a:avLst/>
          </a:prstGeom>
        </p:spPr>
      </p:pic>
      <p:pic>
        <p:nvPicPr>
          <p:cNvPr id="10" name="9 Imagen" descr="bart_on_skate_by_oke27-d3i8ghk.gif"/>
          <p:cNvPicPr>
            <a:picLocks noChangeAspect="1"/>
          </p:cNvPicPr>
          <p:nvPr/>
        </p:nvPicPr>
        <p:blipFill>
          <a:blip r:embed="rId4"/>
          <a:stretch>
            <a:fillRect/>
          </a:stretch>
        </p:blipFill>
        <p:spPr>
          <a:xfrm flipH="1">
            <a:off x="6929454" y="4214818"/>
            <a:ext cx="1643074" cy="1428760"/>
          </a:xfrm>
          <a:prstGeom prst="rect">
            <a:avLst/>
          </a:prstGeom>
        </p:spPr>
      </p:pic>
      <p:sp>
        <p:nvSpPr>
          <p:cNvPr id="11" name="10 Elipse"/>
          <p:cNvSpPr/>
          <p:nvPr/>
        </p:nvSpPr>
        <p:spPr>
          <a:xfrm>
            <a:off x="785786" y="0"/>
            <a:ext cx="7929618" cy="1643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latin typeface="Comic Sans MS" pitchFamily="66" charset="0"/>
              </a:rPr>
              <a:t>JUAN GIROLAMO HIZO SU CAMINO HACIA LA...</a:t>
            </a:r>
            <a:endParaRPr lang="es-ES" sz="3200" b="1" dirty="0">
              <a:solidFill>
                <a:schemeClr val="tx1"/>
              </a:solidFill>
              <a:latin typeface="Comic Sans MS" pitchFamily="66" charset="0"/>
            </a:endParaRPr>
          </a:p>
        </p:txBody>
      </p:sp>
      <p:sp>
        <p:nvSpPr>
          <p:cNvPr id="12" name="11 Rectángulo"/>
          <p:cNvSpPr/>
          <p:nvPr/>
        </p:nvSpPr>
        <p:spPr>
          <a:xfrm>
            <a:off x="2071670" y="2571744"/>
            <a:ext cx="1857388"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FILOSOFÍA</a:t>
            </a:r>
            <a:endParaRPr lang="es-ES" sz="2000" b="1" dirty="0">
              <a:solidFill>
                <a:schemeClr val="tx1"/>
              </a:solidFill>
              <a:latin typeface="Comic Sans MS" pitchFamily="66" charset="0"/>
            </a:endParaRPr>
          </a:p>
        </p:txBody>
      </p:sp>
      <p:sp>
        <p:nvSpPr>
          <p:cNvPr id="13" name="12 Rectángulo"/>
          <p:cNvSpPr/>
          <p:nvPr/>
        </p:nvSpPr>
        <p:spPr>
          <a:xfrm>
            <a:off x="214282" y="2786058"/>
            <a:ext cx="1571604"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FÍSICA</a:t>
            </a:r>
          </a:p>
        </p:txBody>
      </p:sp>
      <p:sp>
        <p:nvSpPr>
          <p:cNvPr id="14" name="13 Rectángulo"/>
          <p:cNvSpPr/>
          <p:nvPr/>
        </p:nvSpPr>
        <p:spPr>
          <a:xfrm>
            <a:off x="3786182" y="2071678"/>
            <a:ext cx="2000264" cy="428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GEOMETRÍA</a:t>
            </a:r>
          </a:p>
        </p:txBody>
      </p:sp>
      <p:pic>
        <p:nvPicPr>
          <p:cNvPr id="15" name="14 Imagen" descr="descarga.png"/>
          <p:cNvPicPr>
            <a:picLocks noChangeAspect="1"/>
          </p:cNvPicPr>
          <p:nvPr/>
        </p:nvPicPr>
        <p:blipFill>
          <a:blip r:embed="rId5"/>
          <a:stretch>
            <a:fillRect/>
          </a:stretch>
        </p:blipFill>
        <p:spPr>
          <a:xfrm rot="11429142">
            <a:off x="5928142" y="5356647"/>
            <a:ext cx="1714512" cy="1714512"/>
          </a:xfrm>
          <a:prstGeom prst="rect">
            <a:avLst/>
          </a:prstGeom>
        </p:spPr>
      </p:pic>
      <p:sp>
        <p:nvSpPr>
          <p:cNvPr id="16" name="15 Rectángulo">
            <a:hlinkClick r:id="" action="ppaction://hlinkshowjump?jump=nextslide"/>
          </p:cNvPr>
          <p:cNvSpPr/>
          <p:nvPr/>
        </p:nvSpPr>
        <p:spPr>
          <a:xfrm>
            <a:off x="1000100" y="5786454"/>
            <a:ext cx="3786214" cy="857256"/>
          </a:xfrm>
          <a:prstGeom prst="rect">
            <a:avLst/>
          </a:prstGeom>
          <a:noFill/>
          <a:ln>
            <a:solidFill>
              <a:srgbClr val="2B3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Comic Sans MS" pitchFamily="66" charset="0"/>
              </a:rPr>
              <a:t>INTENTAR DE NUEVO</a:t>
            </a:r>
            <a:endParaRPr lang="es-ES" sz="2400" b="1" dirty="0">
              <a:solidFill>
                <a:schemeClr val="tx1"/>
              </a:solidFill>
              <a:latin typeface="Comic Sans MS" pitchFamily="66" charset="0"/>
            </a:endParaRPr>
          </a:p>
        </p:txBody>
      </p:sp>
      <p:pic>
        <p:nvPicPr>
          <p:cNvPr id="17" name="16 Imagen" descr="descarga.png"/>
          <p:cNvPicPr>
            <a:picLocks noChangeAspect="1"/>
          </p:cNvPicPr>
          <p:nvPr/>
        </p:nvPicPr>
        <p:blipFill>
          <a:blip r:embed="rId5"/>
          <a:stretch>
            <a:fillRect/>
          </a:stretch>
        </p:blipFill>
        <p:spPr>
          <a:xfrm rot="11429142">
            <a:off x="6928273" y="5001792"/>
            <a:ext cx="1714512" cy="1714512"/>
          </a:xfrm>
          <a:prstGeom prst="rect">
            <a:avLst/>
          </a:prstGeom>
        </p:spPr>
      </p:pic>
      <p:pic>
        <p:nvPicPr>
          <p:cNvPr id="19" name="18 Imagen" descr="Bart_Simpson.png">
            <a:hlinkClick r:id="rId6" action="ppaction://hlinksldjump"/>
          </p:cNvPr>
          <p:cNvPicPr>
            <a:picLocks noChangeAspect="1"/>
          </p:cNvPicPr>
          <p:nvPr/>
        </p:nvPicPr>
        <p:blipFill>
          <a:blip r:embed="rId7"/>
          <a:stretch>
            <a:fillRect/>
          </a:stretch>
        </p:blipFill>
        <p:spPr>
          <a:xfrm>
            <a:off x="6357950" y="4071942"/>
            <a:ext cx="1549799" cy="2133598"/>
          </a:xfrm>
          <a:prstGeom prst="rect">
            <a:avLst/>
          </a:prstGeom>
        </p:spPr>
      </p:pic>
      <p:sp>
        <p:nvSpPr>
          <p:cNvPr id="20" name="19 Llamada rectangular redondeada"/>
          <p:cNvSpPr/>
          <p:nvPr/>
        </p:nvSpPr>
        <p:spPr>
          <a:xfrm>
            <a:off x="4643438" y="1500174"/>
            <a:ext cx="3143240" cy="2214578"/>
          </a:xfrm>
          <a:prstGeom prst="wedgeRoundRectCallout">
            <a:avLst>
              <a:gd name="adj1" fmla="val 28822"/>
              <a:gd name="adj2" fmla="val 68195"/>
              <a:gd name="adj3" fmla="val 1666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Comic Sans MS" pitchFamily="66" charset="0"/>
              </a:rPr>
              <a:t>MUY BIEN!, DAME CLIC PARA PASAR A LA SIGUIENTE HISTORIA</a:t>
            </a:r>
            <a:endParaRPr lang="es-ES" sz="2800" b="1" dirty="0">
              <a:latin typeface="Comic Sans MS" pitchFamily="66"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afterEffect">
                                  <p:stCondLst>
                                    <p:cond delay="500"/>
                                  </p:stCondLst>
                                  <p:childTnLst>
                                    <p:animRot by="21600000">
                                      <p:cBhvr>
                                        <p:cTn id="6" dur="1000" fill="hold"/>
                                        <p:tgtEl>
                                          <p:spTgt spid="10"/>
                                        </p:tgtEl>
                                        <p:attrNameLst>
                                          <p:attrName>r</p:attrName>
                                        </p:attrNameLst>
                                      </p:cBhvr>
                                    </p:animRot>
                                  </p:childTnLst>
                                </p:cTn>
                              </p:par>
                              <p:par>
                                <p:cTn id="7" presetID="0" presetClass="path" presetSubtype="0" accel="50000" decel="50000" fill="hold" nodeType="withEffect">
                                  <p:stCondLst>
                                    <p:cond delay="0"/>
                                  </p:stCondLst>
                                  <p:childTnLst>
                                    <p:animMotion origin="layout" path="M 2.5E-6 3.7037E-6 C -0.0474 -0.00579 -0.09497 -0.01135 -0.12639 -0.02315 C -0.15799 -0.03473 -0.17275 -0.05764 -0.18889 -0.07084 C -0.20538 -0.08426 -0.21424 -0.09005 -0.22483 -0.10278 C -0.23525 -0.11551 -0.24306 -0.12871 -0.25156 -0.1463 C -0.26007 -0.16366 -0.26927 -0.18727 -0.27587 -0.20787 C -0.28229 -0.22824 -0.28889 -0.24676 -0.28993 -0.26945 C -0.29115 -0.29213 -0.30122 -0.32269 -0.28299 -0.34468 C -0.26459 -0.3669 -0.21997 -0.40394 -0.17917 -0.40186 C -0.13837 -0.39954 -0.06893 -0.36135 -0.03837 -0.33102 C -0.00781 -0.3007 0.00034 -0.26343 0.00434 -0.21922 C 0.0085 -0.17524 -0.00347 -0.1088 -0.01424 -0.06621 C -0.02483 -0.02385 -0.05261 0.01713 -0.05972 0.03634 " pathEditMode="relative" rAng="0" ptsTypes="aaaaaaaaaaaaA">
                                      <p:cBhvr>
                                        <p:cTn id="8" dur="2000" fill="hold"/>
                                        <p:tgtEl>
                                          <p:spTgt spid="10"/>
                                        </p:tgtEl>
                                        <p:attrNameLst>
                                          <p:attrName>ppt_x</p:attrName>
                                          <p:attrName>ppt_y</p:attrName>
                                        </p:attrNameLst>
                                      </p:cBhvr>
                                      <p:rCtr x="-146" y="-184"/>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23"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8" presetClass="emph" presetSubtype="0" fill="hold" nodeType="afterEffect">
                                  <p:stCondLst>
                                    <p:cond delay="700"/>
                                  </p:stCondLst>
                                  <p:childTnLst>
                                    <p:animRot by="21600000">
                                      <p:cBhvr>
                                        <p:cTn id="22" dur="1000" fill="hold"/>
                                        <p:tgtEl>
                                          <p:spTgt spid="10"/>
                                        </p:tgtEl>
                                        <p:attrNameLst>
                                          <p:attrName>r</p:attrName>
                                        </p:attrNameLst>
                                      </p:cBhvr>
                                    </p:animRot>
                                  </p:childTnLst>
                                </p:cTn>
                              </p:par>
                              <p:par>
                                <p:cTn id="23" presetID="0" presetClass="path" presetSubtype="0" accel="50000" decel="50000" fill="hold" nodeType="withEffect">
                                  <p:stCondLst>
                                    <p:cond delay="0"/>
                                  </p:stCondLst>
                                  <p:childTnLst>
                                    <p:animMotion origin="layout" path="M -3.33333E-6 -3.7037E-6 C -0.06337 0.01783 -0.12656 0.03565 -0.19323 0.03681 C -0.25989 0.03797 -0.34948 0.03033 -0.4 0.00695 C -0.45052 -0.01643 -0.47708 -0.05833 -0.4967 -0.10347 C -0.51632 -0.14861 -0.5309 -0.21921 -0.51736 -0.26435 C -0.50382 -0.30949 -0.47621 -0.3787 -0.41562 -0.37476 C -0.35503 -0.37083 -0.20399 -0.32199 -0.15347 -0.24143 C -0.10295 -0.16088 -0.11996 0.04375 -0.11215 0.10811 C -0.10434 0.17246 -0.10573 0.15857 -0.10694 0.14491 " pathEditMode="relative" ptsTypes="aaaaaaaaA">
                                      <p:cBhvr>
                                        <p:cTn id="24" dur="2000" fill="hold"/>
                                        <p:tgtEl>
                                          <p:spTgt spid="10"/>
                                        </p:tgtEl>
                                        <p:attrNameLst>
                                          <p:attrName>ppt_x</p:attrName>
                                          <p:attrName>ppt_y</p:attrName>
                                        </p:attrNameLst>
                                      </p:cBhvr>
                                    </p:animMotion>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8" presetClass="emph" presetSubtype="0" fill="hold" nodeType="afterEffect">
                                  <p:stCondLst>
                                    <p:cond delay="800"/>
                                  </p:stCondLst>
                                  <p:childTnLst>
                                    <p:animRot by="21600000">
                                      <p:cBhvr>
                                        <p:cTn id="38" dur="1000" fill="hold"/>
                                        <p:tgtEl>
                                          <p:spTgt spid="10"/>
                                        </p:tgtEl>
                                        <p:attrNameLst>
                                          <p:attrName>r</p:attrName>
                                        </p:attrNameLst>
                                      </p:cBhvr>
                                    </p:animRot>
                                  </p:childTnLst>
                                </p:cTn>
                              </p:par>
                              <p:par>
                                <p:cTn id="39" presetID="0" presetClass="path" presetSubtype="0" accel="50000" decel="50000" fill="hold" nodeType="withEffect">
                                  <p:stCondLst>
                                    <p:cond delay="0"/>
                                  </p:stCondLst>
                                  <p:childTnLst>
                                    <p:animMotion origin="layout" path="M -5E-6 -4.07407E-6 C -0.22501 0.03912 -0.44948 0.07824 -0.5724 0.06899 C -0.69532 0.05973 -0.70782 -0.00115 -0.73803 -0.05509 C -0.76823 -0.10902 -0.78855 -0.18356 -0.75348 -0.25509 C -0.71841 -0.32662 -0.63542 -0.51643 -0.52778 -0.48495 C -0.4198 -0.45347 -0.19046 -0.16088 -0.10695 -0.06666 C -0.02362 0.02755 -0.04046 0.05602 -0.02761 0.08056 " pathEditMode="relative" ptsTypes="aaaaaaA">
                                      <p:cBhvr>
                                        <p:cTn id="40" dur="2000" fill="hold"/>
                                        <p:tgtEl>
                                          <p:spTgt spid="10"/>
                                        </p:tgtEl>
                                        <p:attrNameLst>
                                          <p:attrName>ppt_x</p:attrName>
                                          <p:attrName>ppt_y</p:attrName>
                                        </p:attrNameLst>
                                      </p:cBhvr>
                                    </p:animMotion>
                                  </p:childTnLst>
                                </p:cTn>
                              </p:par>
                            </p:childTnLst>
                          </p:cTn>
                        </p:par>
                        <p:par>
                          <p:cTn id="41" fill="hold">
                            <p:stCondLst>
                              <p:cond delay="2000"/>
                            </p:stCondLst>
                            <p:childTnLst>
                              <p:par>
                                <p:cTn id="42" presetID="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grpId="1"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nextCondLst>
                <p:cond evt="onClick" delay="0">
                  <p:tgtEl>
                    <p:spTgt spid="13"/>
                  </p:tgtEl>
                </p:cond>
              </p:nextCondLst>
            </p:seq>
          </p:childTnLst>
        </p:cTn>
      </p:par>
    </p:tnLst>
    <p:bldLst>
      <p:bldP spid="16" grpId="0" animBg="1"/>
      <p:bldP spid="16" grpId="1"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vfnoHnb7ZWs/Vdr3NwyjG0I/AAAAAAAABCk/3Q-i67NaXng/s1600/tmp_25860-Descargar%2BPack%2BGratis%2BWallpaper%2BNi%25C3%2583%25C2%25B1os%2Bpeque%25C3%2583%25C2%25B1os%2B%25288%2529-876763789-581646363.png"/>
          <p:cNvPicPr>
            <a:picLocks noChangeAspect="1" noChangeArrowheads="1"/>
          </p:cNvPicPr>
          <p:nvPr/>
        </p:nvPicPr>
        <p:blipFill>
          <a:blip r:embed="rId2"/>
          <a:srcRect/>
          <a:stretch>
            <a:fillRect/>
          </a:stretch>
        </p:blipFill>
        <p:spPr bwMode="auto">
          <a:xfrm>
            <a:off x="0" y="0"/>
            <a:ext cx="9144000" cy="6858000"/>
          </a:xfrm>
          <a:prstGeom prst="rect">
            <a:avLst/>
          </a:prstGeom>
          <a:noFill/>
          <a:ln>
            <a:solidFill>
              <a:srgbClr val="C20000"/>
            </a:solidFill>
          </a:ln>
        </p:spPr>
      </p:pic>
      <p:pic>
        <p:nvPicPr>
          <p:cNvPr id="7" name="6 Imagen" descr="image019.png"/>
          <p:cNvPicPr>
            <a:picLocks noChangeAspect="1"/>
          </p:cNvPicPr>
          <p:nvPr/>
        </p:nvPicPr>
        <p:blipFill>
          <a:blip r:embed="rId3"/>
          <a:stretch>
            <a:fillRect/>
          </a:stretch>
        </p:blipFill>
        <p:spPr>
          <a:xfrm flipH="1">
            <a:off x="3929058" y="2428868"/>
            <a:ext cx="2928958" cy="2333165"/>
          </a:xfrm>
          <a:prstGeom prst="rect">
            <a:avLst/>
          </a:prstGeom>
        </p:spPr>
      </p:pic>
      <p:pic>
        <p:nvPicPr>
          <p:cNvPr id="8" name="7 Imagen" descr="image019.png"/>
          <p:cNvPicPr>
            <a:picLocks noChangeAspect="1"/>
          </p:cNvPicPr>
          <p:nvPr/>
        </p:nvPicPr>
        <p:blipFill>
          <a:blip r:embed="rId3"/>
          <a:stretch>
            <a:fillRect/>
          </a:stretch>
        </p:blipFill>
        <p:spPr>
          <a:xfrm flipH="1">
            <a:off x="0" y="3214686"/>
            <a:ext cx="3214710" cy="2231723"/>
          </a:xfrm>
          <a:prstGeom prst="rect">
            <a:avLst/>
          </a:prstGeom>
        </p:spPr>
      </p:pic>
      <p:pic>
        <p:nvPicPr>
          <p:cNvPr id="9" name="8 Imagen" descr="image019.png"/>
          <p:cNvPicPr>
            <a:picLocks noChangeAspect="1"/>
          </p:cNvPicPr>
          <p:nvPr/>
        </p:nvPicPr>
        <p:blipFill>
          <a:blip r:embed="rId3"/>
          <a:stretch>
            <a:fillRect/>
          </a:stretch>
        </p:blipFill>
        <p:spPr>
          <a:xfrm flipH="1">
            <a:off x="2285984" y="3000372"/>
            <a:ext cx="2928958" cy="2190289"/>
          </a:xfrm>
          <a:prstGeom prst="rect">
            <a:avLst/>
          </a:prstGeom>
        </p:spPr>
      </p:pic>
      <p:pic>
        <p:nvPicPr>
          <p:cNvPr id="10" name="9 Imagen" descr="bart_on_skate_by_oke27-d3i8ghk.gif"/>
          <p:cNvPicPr>
            <a:picLocks noChangeAspect="1"/>
          </p:cNvPicPr>
          <p:nvPr/>
        </p:nvPicPr>
        <p:blipFill>
          <a:blip r:embed="rId4"/>
          <a:stretch>
            <a:fillRect/>
          </a:stretch>
        </p:blipFill>
        <p:spPr>
          <a:xfrm flipH="1">
            <a:off x="6929454" y="4214818"/>
            <a:ext cx="1643074" cy="1428760"/>
          </a:xfrm>
          <a:prstGeom prst="rect">
            <a:avLst/>
          </a:prstGeom>
        </p:spPr>
      </p:pic>
      <p:sp>
        <p:nvSpPr>
          <p:cNvPr id="11" name="10 Elipse"/>
          <p:cNvSpPr/>
          <p:nvPr/>
        </p:nvSpPr>
        <p:spPr>
          <a:xfrm>
            <a:off x="785786" y="0"/>
            <a:ext cx="7929618" cy="1643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latin typeface="Comic Sans MS" pitchFamily="66" charset="0"/>
              </a:rPr>
              <a:t>JUAN GIROLAMO HIZO SU CAMINO HACIA LA...</a:t>
            </a:r>
            <a:endParaRPr lang="es-ES" sz="3200" b="1" dirty="0">
              <a:solidFill>
                <a:schemeClr val="tx1"/>
              </a:solidFill>
              <a:latin typeface="Comic Sans MS" pitchFamily="66" charset="0"/>
            </a:endParaRPr>
          </a:p>
        </p:txBody>
      </p:sp>
      <p:sp>
        <p:nvSpPr>
          <p:cNvPr id="12" name="11 Rectángulo"/>
          <p:cNvSpPr/>
          <p:nvPr/>
        </p:nvSpPr>
        <p:spPr>
          <a:xfrm>
            <a:off x="2071670" y="2571744"/>
            <a:ext cx="1857388"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FILOSOFÍA</a:t>
            </a:r>
            <a:endParaRPr lang="es-ES" sz="2000" b="1" dirty="0">
              <a:solidFill>
                <a:schemeClr val="tx1"/>
              </a:solidFill>
              <a:latin typeface="Comic Sans MS" pitchFamily="66" charset="0"/>
            </a:endParaRPr>
          </a:p>
        </p:txBody>
      </p:sp>
      <p:sp>
        <p:nvSpPr>
          <p:cNvPr id="13" name="12 Rectángulo"/>
          <p:cNvSpPr/>
          <p:nvPr/>
        </p:nvSpPr>
        <p:spPr>
          <a:xfrm>
            <a:off x="285720" y="2786058"/>
            <a:ext cx="1571604"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FÍSICA</a:t>
            </a:r>
          </a:p>
        </p:txBody>
      </p:sp>
      <p:sp>
        <p:nvSpPr>
          <p:cNvPr id="14" name="13 Rectángulo"/>
          <p:cNvSpPr/>
          <p:nvPr/>
        </p:nvSpPr>
        <p:spPr>
          <a:xfrm>
            <a:off x="3786182" y="2071678"/>
            <a:ext cx="2000264" cy="428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itchFamily="66" charset="0"/>
              </a:rPr>
              <a:t>GEOMETRÍA</a:t>
            </a:r>
          </a:p>
        </p:txBody>
      </p:sp>
      <p:pic>
        <p:nvPicPr>
          <p:cNvPr id="15" name="14 Imagen" descr="descarga.png"/>
          <p:cNvPicPr>
            <a:picLocks noChangeAspect="1"/>
          </p:cNvPicPr>
          <p:nvPr/>
        </p:nvPicPr>
        <p:blipFill>
          <a:blip r:embed="rId5"/>
          <a:stretch>
            <a:fillRect/>
          </a:stretch>
        </p:blipFill>
        <p:spPr>
          <a:xfrm rot="11429142">
            <a:off x="5928142" y="5356647"/>
            <a:ext cx="1714512" cy="1714512"/>
          </a:xfrm>
          <a:prstGeom prst="rect">
            <a:avLst/>
          </a:prstGeom>
        </p:spPr>
      </p:pic>
      <p:sp>
        <p:nvSpPr>
          <p:cNvPr id="16" name="15 Rectángulo"/>
          <p:cNvSpPr/>
          <p:nvPr/>
        </p:nvSpPr>
        <p:spPr>
          <a:xfrm>
            <a:off x="1000100" y="5786454"/>
            <a:ext cx="3786214" cy="857256"/>
          </a:xfrm>
          <a:prstGeom prst="rect">
            <a:avLst/>
          </a:prstGeom>
          <a:noFill/>
          <a:ln>
            <a:solidFill>
              <a:srgbClr val="2B3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Comic Sans MS" pitchFamily="66" charset="0"/>
              </a:rPr>
              <a:t>INTENTAR DE NUEVO</a:t>
            </a:r>
            <a:endParaRPr lang="es-ES" sz="2400" b="1" dirty="0">
              <a:solidFill>
                <a:schemeClr val="tx1"/>
              </a:solidFill>
              <a:latin typeface="Comic Sans MS" pitchFamily="66" charset="0"/>
            </a:endParaRPr>
          </a:p>
        </p:txBody>
      </p:sp>
      <p:pic>
        <p:nvPicPr>
          <p:cNvPr id="17" name="16 Imagen" descr="descarga.png"/>
          <p:cNvPicPr>
            <a:picLocks noChangeAspect="1"/>
          </p:cNvPicPr>
          <p:nvPr/>
        </p:nvPicPr>
        <p:blipFill>
          <a:blip r:embed="rId5"/>
          <a:stretch>
            <a:fillRect/>
          </a:stretch>
        </p:blipFill>
        <p:spPr>
          <a:xfrm rot="11429142">
            <a:off x="6928273" y="5001792"/>
            <a:ext cx="1714512" cy="1714512"/>
          </a:xfrm>
          <a:prstGeom prst="rect">
            <a:avLst/>
          </a:prstGeom>
        </p:spPr>
      </p:pic>
      <p:pic>
        <p:nvPicPr>
          <p:cNvPr id="19" name="18 Imagen" descr="Bart_Simpson.png">
            <a:hlinkClick r:id="rId6" action="ppaction://hlinksldjump"/>
          </p:cNvPr>
          <p:cNvPicPr>
            <a:picLocks noChangeAspect="1"/>
          </p:cNvPicPr>
          <p:nvPr/>
        </p:nvPicPr>
        <p:blipFill>
          <a:blip r:embed="rId7"/>
          <a:stretch>
            <a:fillRect/>
          </a:stretch>
        </p:blipFill>
        <p:spPr>
          <a:xfrm>
            <a:off x="6357950" y="4071942"/>
            <a:ext cx="1549799" cy="2133598"/>
          </a:xfrm>
          <a:prstGeom prst="rect">
            <a:avLst/>
          </a:prstGeom>
        </p:spPr>
      </p:pic>
      <p:sp>
        <p:nvSpPr>
          <p:cNvPr id="20" name="19 Llamada rectangular redondeada"/>
          <p:cNvSpPr/>
          <p:nvPr/>
        </p:nvSpPr>
        <p:spPr>
          <a:xfrm>
            <a:off x="4643438" y="1500174"/>
            <a:ext cx="3143240" cy="2214578"/>
          </a:xfrm>
          <a:prstGeom prst="wedgeRoundRectCallout">
            <a:avLst>
              <a:gd name="adj1" fmla="val 28822"/>
              <a:gd name="adj2" fmla="val 68195"/>
              <a:gd name="adj3" fmla="val 1666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Comic Sans MS" pitchFamily="66" charset="0"/>
              </a:rPr>
              <a:t>MUY BIEN!, DAME CLIC PARA PASAR A LA SIGUIENTE HISTORIA</a:t>
            </a:r>
            <a:endParaRPr lang="es-ES" sz="2800" b="1" dirty="0">
              <a:latin typeface="Comic Sans MS" pitchFamily="66"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afterEffect">
                                  <p:stCondLst>
                                    <p:cond delay="500"/>
                                  </p:stCondLst>
                                  <p:childTnLst>
                                    <p:animRot by="21600000">
                                      <p:cBhvr>
                                        <p:cTn id="6" dur="1000" fill="hold"/>
                                        <p:tgtEl>
                                          <p:spTgt spid="10"/>
                                        </p:tgtEl>
                                        <p:attrNameLst>
                                          <p:attrName>r</p:attrName>
                                        </p:attrNameLst>
                                      </p:cBhvr>
                                    </p:animRot>
                                  </p:childTnLst>
                                </p:cTn>
                              </p:par>
                              <p:par>
                                <p:cTn id="7" presetID="0" presetClass="path" presetSubtype="0" accel="50000" decel="50000" fill="hold" nodeType="withEffect">
                                  <p:stCondLst>
                                    <p:cond delay="0"/>
                                  </p:stCondLst>
                                  <p:childTnLst>
                                    <p:animMotion origin="layout" path="M 2.5E-6 3.7037E-6 C -0.0474 -0.00579 -0.09497 -0.01135 -0.12639 -0.02315 C -0.15799 -0.03473 -0.17275 -0.05764 -0.18889 -0.07084 C -0.20538 -0.08426 -0.21424 -0.09005 -0.22483 -0.10278 C -0.23525 -0.11551 -0.24306 -0.12871 -0.25156 -0.1463 C -0.26007 -0.16366 -0.26927 -0.18727 -0.27587 -0.20787 C -0.28229 -0.22824 -0.28889 -0.24676 -0.28993 -0.26945 C -0.29115 -0.29213 -0.30122 -0.32269 -0.28299 -0.34468 C -0.26459 -0.3669 -0.21997 -0.40394 -0.17917 -0.40186 C -0.13837 -0.39954 -0.06893 -0.36135 -0.03837 -0.33102 C -0.00781 -0.3007 0.00034 -0.26343 0.00434 -0.21922 C 0.0085 -0.17524 -0.00347 -0.1088 -0.01424 -0.06621 C -0.02483 -0.02385 -0.05261 0.01713 -0.05972 0.03634 " pathEditMode="relative" rAng="0" ptsTypes="aaaaaaaaaaaaA">
                                      <p:cBhvr>
                                        <p:cTn id="8" dur="2000" fill="hold"/>
                                        <p:tgtEl>
                                          <p:spTgt spid="10"/>
                                        </p:tgtEl>
                                        <p:attrNameLst>
                                          <p:attrName>ppt_x</p:attrName>
                                          <p:attrName>ppt_y</p:attrName>
                                        </p:attrNameLst>
                                      </p:cBhvr>
                                      <p:rCtr x="-146" y="-184"/>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23"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8" presetClass="emph" presetSubtype="0" fill="hold" nodeType="afterEffect">
                                  <p:stCondLst>
                                    <p:cond delay="700"/>
                                  </p:stCondLst>
                                  <p:childTnLst>
                                    <p:animRot by="21600000">
                                      <p:cBhvr>
                                        <p:cTn id="22" dur="1000" fill="hold"/>
                                        <p:tgtEl>
                                          <p:spTgt spid="10"/>
                                        </p:tgtEl>
                                        <p:attrNameLst>
                                          <p:attrName>r</p:attrName>
                                        </p:attrNameLst>
                                      </p:cBhvr>
                                    </p:animRot>
                                  </p:childTnLst>
                                </p:cTn>
                              </p:par>
                              <p:par>
                                <p:cTn id="23" presetID="0" presetClass="path" presetSubtype="0" accel="50000" decel="50000" fill="hold" nodeType="withEffect">
                                  <p:stCondLst>
                                    <p:cond delay="0"/>
                                  </p:stCondLst>
                                  <p:childTnLst>
                                    <p:animMotion origin="layout" path="M -3.33333E-6 -3.7037E-6 C -0.06337 0.01783 -0.12656 0.03565 -0.19323 0.03681 C -0.25989 0.03797 -0.34948 0.03033 -0.4 0.00695 C -0.45052 -0.01643 -0.47708 -0.05833 -0.4967 -0.10347 C -0.51632 -0.14861 -0.5309 -0.21921 -0.51736 -0.26435 C -0.50382 -0.30949 -0.47621 -0.3787 -0.41562 -0.37476 C -0.35503 -0.37083 -0.20399 -0.32199 -0.15347 -0.24143 C -0.10295 -0.16088 -0.11996 0.04375 -0.11215 0.10811 C -0.10434 0.17246 -0.10573 0.15857 -0.10694 0.14491 " pathEditMode="relative" ptsTypes="aaaaaaaaA">
                                      <p:cBhvr>
                                        <p:cTn id="24" dur="2000" fill="hold"/>
                                        <p:tgtEl>
                                          <p:spTgt spid="10"/>
                                        </p:tgtEl>
                                        <p:attrNameLst>
                                          <p:attrName>ppt_x</p:attrName>
                                          <p:attrName>ppt_y</p:attrName>
                                        </p:attrNameLst>
                                      </p:cBhvr>
                                    </p:animMotion>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8" presetClass="emph" presetSubtype="0" fill="hold" nodeType="afterEffect">
                                  <p:stCondLst>
                                    <p:cond delay="800"/>
                                  </p:stCondLst>
                                  <p:childTnLst>
                                    <p:animRot by="21600000">
                                      <p:cBhvr>
                                        <p:cTn id="38" dur="1000" fill="hold"/>
                                        <p:tgtEl>
                                          <p:spTgt spid="10"/>
                                        </p:tgtEl>
                                        <p:attrNameLst>
                                          <p:attrName>r</p:attrName>
                                        </p:attrNameLst>
                                      </p:cBhvr>
                                    </p:animRot>
                                  </p:childTnLst>
                                </p:cTn>
                              </p:par>
                              <p:par>
                                <p:cTn id="39" presetID="0" presetClass="path" presetSubtype="0" accel="50000" decel="50000" fill="hold" nodeType="withEffect">
                                  <p:stCondLst>
                                    <p:cond delay="0"/>
                                  </p:stCondLst>
                                  <p:childTnLst>
                                    <p:animMotion origin="layout" path="M -5E-6 -4.07407E-6 C -0.22501 0.03912 -0.44948 0.07824 -0.5724 0.06899 C -0.69532 0.05973 -0.70782 -0.00115 -0.73803 -0.05509 C -0.76823 -0.10902 -0.78855 -0.18356 -0.75348 -0.25509 C -0.71841 -0.32662 -0.63542 -0.51643 -0.52778 -0.48495 C -0.4198 -0.45347 -0.19046 -0.16088 -0.10695 -0.06666 C -0.02362 0.02755 -0.04046 0.05602 -0.02761 0.08056 " pathEditMode="relative" ptsTypes="aaaaaaA">
                                      <p:cBhvr>
                                        <p:cTn id="40" dur="2000" fill="hold"/>
                                        <p:tgtEl>
                                          <p:spTgt spid="10"/>
                                        </p:tgtEl>
                                        <p:attrNameLst>
                                          <p:attrName>ppt_x</p:attrName>
                                          <p:attrName>ppt_y</p:attrName>
                                        </p:attrNameLst>
                                      </p:cBhvr>
                                    </p:animMotion>
                                  </p:childTnLst>
                                </p:cTn>
                              </p:par>
                            </p:childTnLst>
                          </p:cTn>
                        </p:par>
                        <p:par>
                          <p:cTn id="41" fill="hold">
                            <p:stCondLst>
                              <p:cond delay="2000"/>
                            </p:stCondLst>
                            <p:childTnLst>
                              <p:par>
                                <p:cTn id="42" presetID="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grpId="1"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nextCondLst>
                <p:cond evt="onClick" delay="0">
                  <p:tgtEl>
                    <p:spTgt spid="13"/>
                  </p:tgtEl>
                </p:cond>
              </p:nextCondLst>
            </p:seq>
          </p:childTnLst>
        </p:cTn>
      </p:par>
    </p:tnLst>
    <p:bldLst>
      <p:bldP spid="16" grpId="0" animBg="1"/>
      <p:bldP spid="16" grpId="1"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mxfCoazCl-FD8-AtFNOjRoInvTUkf5yOAFTfY_JuCRJaQzruHb_fU5P6DyrEXKbwbAU=s630-fcrop64=1,006b0000ffffffff"/>
          <p:cNvPicPr>
            <a:picLocks noChangeAspect="1" noChangeArrowheads="1"/>
          </p:cNvPicPr>
          <p:nvPr/>
        </p:nvPicPr>
        <p:blipFill>
          <a:blip r:embed="rId2"/>
          <a:srcRect/>
          <a:stretch>
            <a:fillRect/>
          </a:stretch>
        </p:blipFill>
        <p:spPr bwMode="auto">
          <a:xfrm>
            <a:off x="-1" y="0"/>
            <a:ext cx="9127923" cy="6858000"/>
          </a:xfrm>
          <a:prstGeom prst="rect">
            <a:avLst/>
          </a:prstGeom>
          <a:noFill/>
        </p:spPr>
      </p:pic>
      <p:pic>
        <p:nvPicPr>
          <p:cNvPr id="2" name="1 Imagen" descr="paw-patrol-chase-character-main-550x510.png"/>
          <p:cNvPicPr>
            <a:picLocks noChangeAspect="1"/>
          </p:cNvPicPr>
          <p:nvPr/>
        </p:nvPicPr>
        <p:blipFill>
          <a:blip r:embed="rId3"/>
          <a:stretch>
            <a:fillRect/>
          </a:stretch>
        </p:blipFill>
        <p:spPr>
          <a:xfrm flipH="1">
            <a:off x="-1928858" y="4071942"/>
            <a:ext cx="2688961" cy="2381237"/>
          </a:xfrm>
          <a:prstGeom prst="rect">
            <a:avLst/>
          </a:prstGeom>
        </p:spPr>
      </p:pic>
      <p:sp>
        <p:nvSpPr>
          <p:cNvPr id="3" name="2 Llamada rectangular redondeada"/>
          <p:cNvSpPr/>
          <p:nvPr/>
        </p:nvSpPr>
        <p:spPr>
          <a:xfrm>
            <a:off x="1643042" y="1214422"/>
            <a:ext cx="3571900" cy="2428892"/>
          </a:xfrm>
          <a:prstGeom prst="wedgeRoundRectCallout">
            <a:avLst>
              <a:gd name="adj1" fmla="val -28907"/>
              <a:gd name="adj2" fmla="val 69436"/>
              <a:gd name="adj3" fmla="val 1666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GUAU! SOY CHASE DE LA PATRULLA CANINA, Y YO OS EXPLICARE LA VIDA DE JEAN FRANÇOIS</a:t>
            </a:r>
            <a:endParaRPr lang="es-ES" sz="2400" b="1" dirty="0">
              <a:latin typeface="Comic Sans MS" pitchFamily="66" charset="0"/>
            </a:endParaRPr>
          </a:p>
        </p:txBody>
      </p:sp>
      <p:pic>
        <p:nvPicPr>
          <p:cNvPr id="4" name="3 Imagen" descr="Flecha_verde.gif"/>
          <p:cNvPicPr>
            <a:picLocks noChangeAspect="1"/>
          </p:cNvPicPr>
          <p:nvPr/>
        </p:nvPicPr>
        <p:blipFill>
          <a:blip r:embed="rId4"/>
          <a:stretch>
            <a:fillRect/>
          </a:stretch>
        </p:blipFill>
        <p:spPr>
          <a:xfrm>
            <a:off x="285720" y="214290"/>
            <a:ext cx="2247900" cy="1352550"/>
          </a:xfrm>
          <a:prstGeom prst="rect">
            <a:avLst/>
          </a:prstGeom>
        </p:spPr>
      </p:pic>
      <p:sp>
        <p:nvSpPr>
          <p:cNvPr id="6" name="5 Llamada rectangular redondeada"/>
          <p:cNvSpPr/>
          <p:nvPr/>
        </p:nvSpPr>
        <p:spPr>
          <a:xfrm>
            <a:off x="1785918" y="1643050"/>
            <a:ext cx="3071834" cy="1714512"/>
          </a:xfrm>
          <a:prstGeom prst="wedgeRoundRectCallout">
            <a:avLst>
              <a:gd name="adj1" fmla="val -31611"/>
              <a:gd name="adj2" fmla="val 99281"/>
              <a:gd name="adj3" fmla="val 1666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NACIÓ EN 1582 Y MURIÓ EN 1668</a:t>
            </a:r>
          </a:p>
        </p:txBody>
      </p:sp>
      <p:sp>
        <p:nvSpPr>
          <p:cNvPr id="7" name="6 Llamada rectangular redondeada"/>
          <p:cNvSpPr/>
          <p:nvPr/>
        </p:nvSpPr>
        <p:spPr>
          <a:xfrm>
            <a:off x="1785918" y="1643050"/>
            <a:ext cx="3071834" cy="1857388"/>
          </a:xfrm>
          <a:prstGeom prst="wedgeRoundRectCallout">
            <a:avLst>
              <a:gd name="adj1" fmla="val -31611"/>
              <a:gd name="adj2" fmla="val 82022"/>
              <a:gd name="adj3" fmla="val 1666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SE ICORPORÓ EN LA COMPAÑÍA DE JESÚS EN 1605</a:t>
            </a:r>
          </a:p>
        </p:txBody>
      </p:sp>
      <p:pic>
        <p:nvPicPr>
          <p:cNvPr id="8" name="7 Imagen" descr="Flecha_verde.gif"/>
          <p:cNvPicPr>
            <a:picLocks noChangeAspect="1"/>
          </p:cNvPicPr>
          <p:nvPr/>
        </p:nvPicPr>
        <p:blipFill>
          <a:blip r:embed="rId4"/>
          <a:stretch>
            <a:fillRect/>
          </a:stretch>
        </p:blipFill>
        <p:spPr>
          <a:xfrm>
            <a:off x="6786578" y="214290"/>
            <a:ext cx="2143108" cy="1289497"/>
          </a:xfrm>
          <a:prstGeom prst="rect">
            <a:avLst/>
          </a:prstGeom>
        </p:spPr>
      </p:pic>
      <p:sp>
        <p:nvSpPr>
          <p:cNvPr id="10" name="9 Llamada rectangular redondeada"/>
          <p:cNvSpPr/>
          <p:nvPr/>
        </p:nvSpPr>
        <p:spPr>
          <a:xfrm>
            <a:off x="1714480" y="1428736"/>
            <a:ext cx="3643338" cy="1857388"/>
          </a:xfrm>
          <a:prstGeom prst="wedgeRoundRectCallout">
            <a:avLst>
              <a:gd name="adj1" fmla="val -32949"/>
              <a:gd name="adj2" fmla="val 93906"/>
              <a:gd name="adj3" fmla="val 1666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TAMBIEN ENSEÑÓ MATEMATICAS Y FILOSOFIA EN 1613</a:t>
            </a:r>
          </a:p>
        </p:txBody>
      </p:sp>
      <p:pic>
        <p:nvPicPr>
          <p:cNvPr id="11" name="10 Imagen" descr="Flecha_verde.gif"/>
          <p:cNvPicPr>
            <a:picLocks noChangeAspect="1"/>
          </p:cNvPicPr>
          <p:nvPr/>
        </p:nvPicPr>
        <p:blipFill>
          <a:blip r:embed="rId4"/>
          <a:stretch>
            <a:fillRect/>
          </a:stretch>
        </p:blipFill>
        <p:spPr>
          <a:xfrm>
            <a:off x="5857884" y="1714488"/>
            <a:ext cx="3033718" cy="1825373"/>
          </a:xfrm>
          <a:prstGeom prst="rect">
            <a:avLst/>
          </a:prstGeom>
        </p:spPr>
      </p:pic>
      <p:sp>
        <p:nvSpPr>
          <p:cNvPr id="13" name="12 Llamada rectangular redondeada"/>
          <p:cNvSpPr/>
          <p:nvPr/>
        </p:nvSpPr>
        <p:spPr>
          <a:xfrm>
            <a:off x="1928794" y="1428736"/>
            <a:ext cx="3429024" cy="2000264"/>
          </a:xfrm>
          <a:prstGeom prst="wedgeRoundRectCallout">
            <a:avLst>
              <a:gd name="adj1" fmla="val -36596"/>
              <a:gd name="adj2" fmla="val 82730"/>
              <a:gd name="adj3" fmla="val 1666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BUENO CHICOS, YO ME VOY A JUGAR.</a:t>
            </a:r>
          </a:p>
          <a:p>
            <a:pPr algn="ctr"/>
            <a:r>
              <a:rPr lang="es-ES" sz="2400" b="1" dirty="0" smtClean="0">
                <a:latin typeface="Comic Sans MS" pitchFamily="66" charset="0"/>
              </a:rPr>
              <a:t>¿QUEREIS VENIR?</a:t>
            </a:r>
          </a:p>
          <a:p>
            <a:pPr algn="ctr"/>
            <a:r>
              <a:rPr lang="es-ES" sz="2400" b="1" dirty="0" smtClean="0">
                <a:latin typeface="Comic Sans MS" pitchFamily="66" charset="0"/>
              </a:rPr>
              <a:t>¡VAMOS!</a:t>
            </a:r>
          </a:p>
        </p:txBody>
      </p:sp>
      <p:pic>
        <p:nvPicPr>
          <p:cNvPr id="15" name="14 Imagen" descr="Flecha_verde.gif">
            <a:hlinkClick r:id="" action="ppaction://hlinkshowjump?jump=nextslide"/>
          </p:cNvPr>
          <p:cNvPicPr>
            <a:picLocks noChangeAspect="1"/>
          </p:cNvPicPr>
          <p:nvPr/>
        </p:nvPicPr>
        <p:blipFill>
          <a:blip r:embed="rId4"/>
          <a:stretch>
            <a:fillRect/>
          </a:stretch>
        </p:blipFill>
        <p:spPr>
          <a:xfrm>
            <a:off x="4357686" y="3929066"/>
            <a:ext cx="4495800" cy="2705100"/>
          </a:xfrm>
          <a:prstGeom prst="rect">
            <a:avLst/>
          </a:prstGeom>
        </p:spPr>
      </p:pic>
      <p:pic>
        <p:nvPicPr>
          <p:cNvPr id="9" name="8 Imagen" descr="Flecha_verde.gif"/>
          <p:cNvPicPr>
            <a:picLocks noChangeAspect="1"/>
          </p:cNvPicPr>
          <p:nvPr/>
        </p:nvPicPr>
        <p:blipFill>
          <a:blip r:embed="rId4"/>
          <a:stretch>
            <a:fillRect/>
          </a:stretch>
        </p:blipFill>
        <p:spPr>
          <a:xfrm>
            <a:off x="6643702" y="3643314"/>
            <a:ext cx="2247900" cy="135255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stCondLst>
                                    <p:cond delay="0"/>
                                  </p:stCondLst>
                                  <p:childTnLst>
                                    <p:animMotion origin="layout" path="M -1.11111E-6 -1.11111E-6 C 0.00226 -0.01736 0.0033 -0.0243 0.01823 -0.02986 C 0.0217 -0.02917 0.02587 -0.03009 0.02847 -0.02755 C 0.03229 -0.02384 0.0309 -0.01667 0.03247 -0.01134 C 0.03455 -0.01898 0.03316 -0.01921 0.04045 -0.02292 C 0.04445 -0.025 0.05278 -0.02755 0.05278 -0.02731 C 0.06215 -0.02037 0.0632 -0.01505 0.06667 -0.00231 C 0.06736 -1.11111E-6 0.06875 0.00463 0.06875 0.00486 C 0.07257 -0.03079 0.06563 -0.03981 0.08507 -0.02523 C 0.08958 -0.01782 0.09254 -0.00972 0.09705 -0.00231 C 0.09774 0.00162 0.09827 0.00533 0.09913 0.00926 C 0.09983 0.01227 0.10035 0.02153 0.10122 0.01852 C 0.10712 -0.00162 0.0967 -0.01273 0.11754 -0.0206 C 0.12222 -0.01991 0.12726 -0.0206 0.1316 -0.01829 C 0.14462 -0.01134 0.15035 -0.00116 0.15799 0.01158 C 0.1592 -0.00694 0.15625 -0.02361 0.16806 -0.03657 C 0.18264 -0.03287 0.17882 -0.02824 0.18229 -0.01366 C 0.18351 -0.00903 0.18629 -1.11111E-6 0.18629 0.00023 C 0.18854 -0.0169 0.18681 -0.02778 0.20261 -0.03217 C 0.20538 -0.03148 0.20833 -0.03171 0.21059 -0.02986 C 0.21267 -0.02824 0.21372 -0.02546 0.21476 -0.02292 C 0.21823 -0.01389 0.22205 -0.00255 0.22483 0.00695 C 0.2309 -0.00301 0.23021 -0.0118 0.24097 -0.01597 C 0.25226 -0.01389 0.25781 -0.01458 0.26146 -0.00231 C 0.26597 -0.01713 0.26754 -0.03217 0.27969 -0.0412 C 0.28976 -0.03449 0.29392 -0.02755 0.30191 -0.01829 C 0.30243 -0.01597 0.30399 -0.01134 0.30399 -0.01111 " pathEditMode="relative" rAng="0" ptsTypes="ffffffffffffffffffffffffffA">
                                      <p:cBhvr>
                                        <p:cTn id="6" dur="500" fill="hold"/>
                                        <p:tgtEl>
                                          <p:spTgt spid="2"/>
                                        </p:tgtEl>
                                        <p:attrNameLst>
                                          <p:attrName>ppt_x</p:attrName>
                                          <p:attrName>ppt_y</p:attrName>
                                        </p:attrNameLst>
                                      </p:cBhvr>
                                      <p:rCtr x="152" y="-10"/>
                                    </p:animMotion>
                                  </p:childTnLst>
                                </p:cTn>
                              </p:par>
                            </p:childTnLst>
                          </p:cTn>
                        </p:par>
                        <p:par>
                          <p:cTn id="7" fill="hold">
                            <p:stCondLst>
                              <p:cond delay="50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
                                        </p:tgtEl>
                                        <p:attrNameLst>
                                          <p:attrName>ppt_y</p:attrName>
                                        </p:attrNameLst>
                                      </p:cBhvr>
                                      <p:tavLst>
                                        <p:tav tm="0">
                                          <p:val>
                                            <p:strVal val="#ppt_y"/>
                                          </p:val>
                                        </p:tav>
                                        <p:tav tm="100000">
                                          <p:val>
                                            <p:strVal val="#ppt_y"/>
                                          </p:val>
                                        </p:tav>
                                      </p:tavLst>
                                    </p:anim>
                                    <p:anim calcmode="lin" valueType="num">
                                      <p:cBhvr>
                                        <p:cTn id="1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
                                        </p:tgtEl>
                                      </p:cBhvr>
                                    </p:animEffect>
                                  </p:childTnLst>
                                </p:cTn>
                              </p:par>
                            </p:childTnLst>
                          </p:cTn>
                        </p:par>
                        <p:par>
                          <p:cTn id="15" fill="hold">
                            <p:stCondLst>
                              <p:cond delay="425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48" presetClass="entr" presetSubtype="0" accel="5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fade">
                                      <p:cBhvr>
                                        <p:cTn id="30" dur="1000"/>
                                        <p:tgtEl>
                                          <p:spTgt spid="6"/>
                                        </p:tgtEl>
                                      </p:cBhvr>
                                    </p:animEffect>
                                  </p:childTnLst>
                                </p:cTn>
                              </p:par>
                              <p:par>
                                <p:cTn id="31" presetID="1" presetClass="exit" presetSubtype="0" fill="hold" grpId="1" nodeType="withEffect">
                                  <p:stCondLst>
                                    <p:cond delay="0"/>
                                  </p:stCondLst>
                                  <p:iterate type="lt">
                                    <p:tmAbs val="0"/>
                                  </p:iterate>
                                  <p:childTnLst>
                                    <p:set>
                                      <p:cBhvr>
                                        <p:cTn id="32" dur="1" fill="hold">
                                          <p:stCondLst>
                                            <p:cond delay="0"/>
                                          </p:stCondLst>
                                        </p:cTn>
                                        <p:tgtEl>
                                          <p:spTgt spid="3"/>
                                        </p:tgtEl>
                                        <p:attrNameLst>
                                          <p:attrName>style.visibility</p:attrName>
                                        </p:attrNameLst>
                                      </p:cBhvr>
                                      <p:to>
                                        <p:strVal val="hidden"/>
                                      </p:to>
                                    </p:se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39" presetClass="exit" presetSubtype="0" decel="100000" fill="hold" grpId="1" nodeType="withEffect">
                                  <p:stCondLst>
                                    <p:cond delay="0"/>
                                  </p:stCondLst>
                                  <p:childTnLst>
                                    <p:anim calcmode="lin" valueType="num">
                                      <p:cBhvr>
                                        <p:cTn id="44" dur="500"/>
                                        <p:tgtEl>
                                          <p:spTgt spid="6"/>
                                        </p:tgtEl>
                                        <p:attrNameLst>
                                          <p:attrName>ppt_h</p:attrName>
                                        </p:attrNameLst>
                                      </p:cBhvr>
                                      <p:tavLst>
                                        <p:tav tm="0">
                                          <p:val>
                                            <p:strVal val="ppt_h"/>
                                          </p:val>
                                        </p:tav>
                                        <p:tav tm="50000">
                                          <p:val>
                                            <p:strVal val="ppt_h/20"/>
                                          </p:val>
                                        </p:tav>
                                        <p:tav tm="100000">
                                          <p:val>
                                            <p:strVal val="ppt_h/20"/>
                                          </p:val>
                                        </p:tav>
                                      </p:tavLst>
                                    </p:anim>
                                    <p:anim calcmode="lin" valueType="num">
                                      <p:cBhvr>
                                        <p:cTn id="45" dur="500"/>
                                        <p:tgtEl>
                                          <p:spTgt spid="6"/>
                                        </p:tgtEl>
                                        <p:attrNameLst>
                                          <p:attrName>ppt_w</p:attrName>
                                        </p:attrNameLst>
                                      </p:cBhvr>
                                      <p:tavLst>
                                        <p:tav tm="0">
                                          <p:val>
                                            <p:strVal val="ppt_w"/>
                                          </p:val>
                                        </p:tav>
                                        <p:tav tm="50000">
                                          <p:val>
                                            <p:strVal val="ppt_w+.3"/>
                                          </p:val>
                                        </p:tav>
                                        <p:tav tm="100000">
                                          <p:val>
                                            <p:strVal val="ppt_w+.3"/>
                                          </p:val>
                                        </p:tav>
                                      </p:tavLst>
                                    </p:anim>
                                    <p:anim calcmode="lin" valueType="num">
                                      <p:cBhvr>
                                        <p:cTn id="46" dur="500"/>
                                        <p:tgtEl>
                                          <p:spTgt spid="6"/>
                                        </p:tgtEl>
                                        <p:attrNameLst>
                                          <p:attrName>ppt_x</p:attrName>
                                        </p:attrNameLst>
                                      </p:cBhvr>
                                      <p:tavLst>
                                        <p:tav tm="0">
                                          <p:val>
                                            <p:strVal val="ppt_x"/>
                                          </p:val>
                                        </p:tav>
                                        <p:tav tm="50000">
                                          <p:val>
                                            <p:strVal val="ppt_x"/>
                                          </p:val>
                                        </p:tav>
                                        <p:tav tm="100000">
                                          <p:val>
                                            <p:strVal val="ppt_x-.3"/>
                                          </p:val>
                                        </p:tav>
                                      </p:tavLst>
                                    </p:anim>
                                    <p:anim calcmode="lin" valueType="num">
                                      <p:cBhvr>
                                        <p:cTn id="47" dur="500"/>
                                        <p:tgtEl>
                                          <p:spTgt spid="6"/>
                                        </p:tgtEl>
                                        <p:attrNameLst>
                                          <p:attrName>ppt_y</p:attrName>
                                        </p:attrNameLst>
                                      </p:cBhvr>
                                      <p:tavLst>
                                        <p:tav tm="0">
                                          <p:val>
                                            <p:strVal val="ppt_y"/>
                                          </p:val>
                                        </p:tav>
                                        <p:tav tm="100000">
                                          <p:val>
                                            <p:strVal val="ppt_y"/>
                                          </p:val>
                                        </p:tav>
                                      </p:tavLst>
                                    </p:anim>
                                    <p:set>
                                      <p:cBhvr>
                                        <p:cTn id="48" dur="1" fill="hold">
                                          <p:stCondLst>
                                            <p:cond delay="499"/>
                                          </p:stCondLst>
                                        </p:cTn>
                                        <p:tgtEl>
                                          <p:spTgt spid="6"/>
                                        </p:tgtEl>
                                        <p:attrNameLst>
                                          <p:attrName>style.visibility</p:attrName>
                                        </p:attrNameLst>
                                      </p:cBhvr>
                                      <p:to>
                                        <p:strVal val="hidden"/>
                                      </p:to>
                                    </p:set>
                                  </p:childTnLst>
                                </p:cTn>
                              </p:par>
                              <p:par>
                                <p:cTn id="49" presetID="25" presetClass="entr" presetSubtype="0" fill="hold" grpId="0" nodeType="withEffect">
                                  <p:stCondLst>
                                    <p:cond delay="0"/>
                                  </p:stCondLst>
                                  <p:iterate type="lt">
                                    <p:tmPct val="0"/>
                                  </p:iterate>
                                  <p:childTnLst>
                                    <p:set>
                                      <p:cBhvr>
                                        <p:cTn id="50" dur="1" fill="hold">
                                          <p:stCondLst>
                                            <p:cond delay="0"/>
                                          </p:stCondLst>
                                        </p:cTn>
                                        <p:tgtEl>
                                          <p:spTgt spid="7">
                                            <p:bg/>
                                          </p:spTgt>
                                        </p:tgtEl>
                                        <p:attrNameLst>
                                          <p:attrName>style.visibility</p:attrName>
                                        </p:attrNameLst>
                                      </p:cBhvr>
                                      <p:to>
                                        <p:strVal val="visible"/>
                                      </p:to>
                                    </p:set>
                                    <p:anim calcmode="lin" valueType="num">
                                      <p:cBhvr>
                                        <p:cTn id="51" dur="500" decel="50000" fill="hold">
                                          <p:stCondLst>
                                            <p:cond delay="0"/>
                                          </p:stCondLst>
                                        </p:cTn>
                                        <p:tgtEl>
                                          <p:spTgt spid="7">
                                            <p:bg/>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7">
                                            <p:bg/>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7">
                                            <p:bg/>
                                          </p:spTgt>
                                        </p:tgtEl>
                                        <p:attrNameLst>
                                          <p:attrName>ppt_w</p:attrName>
                                        </p:attrNameLst>
                                      </p:cBhvr>
                                      <p:tavLst>
                                        <p:tav tm="0">
                                          <p:val>
                                            <p:strVal val="#ppt_w*.05"/>
                                          </p:val>
                                        </p:tav>
                                        <p:tav tm="100000">
                                          <p:val>
                                            <p:strVal val="#ppt_w"/>
                                          </p:val>
                                        </p:tav>
                                      </p:tavLst>
                                    </p:anim>
                                    <p:anim calcmode="lin" valueType="num">
                                      <p:cBhvr>
                                        <p:cTn id="54" dur="1000" fill="hold"/>
                                        <p:tgtEl>
                                          <p:spTgt spid="7">
                                            <p:bg/>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7">
                                            <p:bg/>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7">
                                            <p:bg/>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7">
                                            <p:bg/>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7">
                                            <p:bg/>
                                          </p:spTgt>
                                        </p:tgtEl>
                                      </p:cBhvr>
                                    </p:animEffect>
                                  </p:childTnLst>
                                </p:cTn>
                              </p:par>
                              <p:par>
                                <p:cTn id="59" presetID="25" presetClass="entr" presetSubtype="0" fill="hold" grpId="0" nodeType="withEffect">
                                  <p:stCondLst>
                                    <p:cond delay="0"/>
                                  </p:stCondLst>
                                  <p:iterate type="lt">
                                    <p:tmPct val="0"/>
                                  </p:iterate>
                                  <p:childTnLst>
                                    <p:set>
                                      <p:cBhvr>
                                        <p:cTn id="60" dur="1" fill="hold">
                                          <p:stCondLst>
                                            <p:cond delay="0"/>
                                          </p:stCondLst>
                                        </p:cTn>
                                        <p:tgtEl>
                                          <p:spTgt spid="7">
                                            <p:txEl>
                                              <p:pRg st="0" end="0"/>
                                            </p:txEl>
                                          </p:spTgt>
                                        </p:tgtEl>
                                        <p:attrNameLst>
                                          <p:attrName>style.visibility</p:attrName>
                                        </p:attrNameLst>
                                      </p:cBhvr>
                                      <p:to>
                                        <p:strVal val="visible"/>
                                      </p:to>
                                    </p:set>
                                    <p:anim calcmode="lin" valueType="num">
                                      <p:cBhvr>
                                        <p:cTn id="61"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64"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7">
                                            <p:txEl>
                                              <p:pRg st="0" end="0"/>
                                            </p:txEl>
                                          </p:spTgt>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after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38" presetClass="exit" presetSubtype="0" accel="50000" fill="hold" grpId="1" nodeType="withEffect">
                                  <p:stCondLst>
                                    <p:cond delay="0"/>
                                  </p:stCondLst>
                                  <p:iterate type="lt">
                                    <p:tmPct val="50000"/>
                                  </p:iterate>
                                  <p:childTnLst>
                                    <p:anim calcmode="lin" valueType="num">
                                      <p:cBhvr>
                                        <p:cTn id="80" dur="200">
                                          <p:stCondLst>
                                            <p:cond delay="0"/>
                                          </p:stCondLst>
                                        </p:cTn>
                                        <p:tgtEl>
                                          <p:spTgt spid="7">
                                            <p:txEl>
                                              <p:pRg st="0" end="0"/>
                                            </p:txEl>
                                          </p:spTgt>
                                        </p:tgtEl>
                                        <p:attrNameLst>
                                          <p:attrName>style.rotation</p:attrName>
                                        </p:attrNameLst>
                                      </p:cBhvr>
                                      <p:tavLst>
                                        <p:tav tm="0">
                                          <p:val>
                                            <p:fltVal val="0"/>
                                          </p:val>
                                        </p:tav>
                                        <p:tav tm="100000">
                                          <p:val>
                                            <p:fltVal val="45"/>
                                          </p:val>
                                        </p:tav>
                                      </p:tavLst>
                                    </p:anim>
                                    <p:anim calcmode="lin" valueType="num">
                                      <p:cBhvr>
                                        <p:cTn id="81" dur="200">
                                          <p:stCondLst>
                                            <p:cond delay="0"/>
                                          </p:stCondLst>
                                        </p:cTn>
                                        <p:tgtEl>
                                          <p:spTgt spid="7">
                                            <p:txEl>
                                              <p:pRg st="0" end="0"/>
                                            </p:txEl>
                                          </p:spTgt>
                                        </p:tgtEl>
                                        <p:attrNameLst>
                                          <p:attrName>ppt_y</p:attrName>
                                        </p:attrNameLst>
                                      </p:cBhvr>
                                      <p:tavLst>
                                        <p:tav tm="0">
                                          <p:val>
                                            <p:strVal val="ppt_y"/>
                                          </p:val>
                                        </p:tav>
                                        <p:tav tm="100000">
                                          <p:val>
                                            <p:strVal val="ppt_y+1"/>
                                          </p:val>
                                        </p:tav>
                                      </p:tavLst>
                                    </p:anim>
                                    <p:set>
                                      <p:cBhvr>
                                        <p:cTn id="82" dur="1" fill="hold">
                                          <p:stCondLst>
                                            <p:cond delay="199"/>
                                          </p:stCondLst>
                                        </p:cTn>
                                        <p:tgtEl>
                                          <p:spTgt spid="7">
                                            <p:txEl>
                                              <p:pRg st="0" end="0"/>
                                            </p:txEl>
                                          </p:spTgt>
                                        </p:tgtEl>
                                        <p:attrNameLst>
                                          <p:attrName>style.visibility</p:attrName>
                                        </p:attrNameLst>
                                      </p:cBhvr>
                                      <p:to>
                                        <p:strVal val="hidden"/>
                                      </p:to>
                                    </p:set>
                                  </p:childTnLst>
                                </p:cTn>
                              </p:par>
                              <p:par>
                                <p:cTn id="83" presetID="38" presetClass="exit" presetSubtype="0" accel="50000" fill="hold" grpId="1" nodeType="withEffect">
                                  <p:stCondLst>
                                    <p:cond delay="0"/>
                                  </p:stCondLst>
                                  <p:iterate type="lt">
                                    <p:tmPct val="50000"/>
                                  </p:iterate>
                                  <p:childTnLst>
                                    <p:anim calcmode="lin" valueType="num">
                                      <p:cBhvr>
                                        <p:cTn id="84" dur="200">
                                          <p:stCondLst>
                                            <p:cond delay="0"/>
                                          </p:stCondLst>
                                        </p:cTn>
                                        <p:tgtEl>
                                          <p:spTgt spid="7">
                                            <p:bg/>
                                          </p:spTgt>
                                        </p:tgtEl>
                                        <p:attrNameLst>
                                          <p:attrName>style.rotation</p:attrName>
                                        </p:attrNameLst>
                                      </p:cBhvr>
                                      <p:tavLst>
                                        <p:tav tm="0">
                                          <p:val>
                                            <p:fltVal val="0"/>
                                          </p:val>
                                        </p:tav>
                                        <p:tav tm="100000">
                                          <p:val>
                                            <p:fltVal val="45"/>
                                          </p:val>
                                        </p:tav>
                                      </p:tavLst>
                                    </p:anim>
                                    <p:anim calcmode="lin" valueType="num">
                                      <p:cBhvr>
                                        <p:cTn id="85" dur="200">
                                          <p:stCondLst>
                                            <p:cond delay="0"/>
                                          </p:stCondLst>
                                        </p:cTn>
                                        <p:tgtEl>
                                          <p:spTgt spid="7">
                                            <p:bg/>
                                          </p:spTgt>
                                        </p:tgtEl>
                                        <p:attrNameLst>
                                          <p:attrName>ppt_y</p:attrName>
                                        </p:attrNameLst>
                                      </p:cBhvr>
                                      <p:tavLst>
                                        <p:tav tm="0">
                                          <p:val>
                                            <p:strVal val="ppt_y"/>
                                          </p:val>
                                        </p:tav>
                                        <p:tav tm="100000">
                                          <p:val>
                                            <p:strVal val="ppt_y+1"/>
                                          </p:val>
                                        </p:tav>
                                      </p:tavLst>
                                    </p:anim>
                                    <p:set>
                                      <p:cBhvr>
                                        <p:cTn id="86" dur="1" fill="hold">
                                          <p:stCondLst>
                                            <p:cond delay="199"/>
                                          </p:stCondLst>
                                        </p:cTn>
                                        <p:tgtEl>
                                          <p:spTgt spid="7">
                                            <p:bg/>
                                          </p:spTgt>
                                        </p:tgtEl>
                                        <p:attrNameLst>
                                          <p:attrName>style.visibility</p:attrName>
                                        </p:attrNameLst>
                                      </p:cBhvr>
                                      <p:to>
                                        <p:strVal val="hidden"/>
                                      </p:to>
                                    </p:set>
                                  </p:childTnLst>
                                </p:cTn>
                              </p:par>
                              <p:par>
                                <p:cTn id="87" presetID="23" presetClass="entr" presetSubtype="16"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500" fill="hold"/>
                                        <p:tgtEl>
                                          <p:spTgt spid="10"/>
                                        </p:tgtEl>
                                        <p:attrNameLst>
                                          <p:attrName>ppt_w</p:attrName>
                                        </p:attrNameLst>
                                      </p:cBhvr>
                                      <p:tavLst>
                                        <p:tav tm="0">
                                          <p:val>
                                            <p:fltVal val="0"/>
                                          </p:val>
                                        </p:tav>
                                        <p:tav tm="100000">
                                          <p:val>
                                            <p:strVal val="#ppt_w"/>
                                          </p:val>
                                        </p:tav>
                                      </p:tavLst>
                                    </p:anim>
                                    <p:anim calcmode="lin" valueType="num">
                                      <p:cBhvr>
                                        <p:cTn id="90" dur="500" fill="hold"/>
                                        <p:tgtEl>
                                          <p:spTgt spid="10"/>
                                        </p:tgtEl>
                                        <p:attrNameLst>
                                          <p:attrName>ppt_h</p:attrName>
                                        </p:attrNameLst>
                                      </p:cBhvr>
                                      <p:tavLst>
                                        <p:tav tm="0">
                                          <p:val>
                                            <p:fltVal val="0"/>
                                          </p:val>
                                        </p:tav>
                                        <p:tav tm="100000">
                                          <p:val>
                                            <p:strVal val="#ppt_h"/>
                                          </p:val>
                                        </p:tav>
                                      </p:tavLst>
                                    </p:anim>
                                  </p:childTnLst>
                                </p:cTn>
                              </p:par>
                            </p:childTnLst>
                          </p:cTn>
                        </p:par>
                        <p:par>
                          <p:cTn id="91" fill="hold">
                            <p:stCondLst>
                              <p:cond delay="3600"/>
                            </p:stCondLst>
                            <p:childTnLst>
                              <p:par>
                                <p:cTn id="92" presetID="10" presetClass="entr" presetSubtype="0"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childTnLst>
                                </p:cTn>
                              </p:par>
                            </p:childTnLst>
                          </p:cTn>
                        </p:par>
                      </p:childTnLst>
                    </p:cTn>
                  </p:par>
                </p:childTnLst>
              </p:cTn>
              <p:nextCondLst>
                <p:cond evt="onClick" delay="0">
                  <p:tgtEl>
                    <p:spTgt spid="9"/>
                  </p:tgtEl>
                </p:cond>
              </p:nextCondLst>
            </p:seq>
            <p:seq concurrent="1" nextAc="seek">
              <p:cTn id="95" restart="whenNotActive" fill="hold" evtFilter="cancelBubble" nodeType="interactiveSeq">
                <p:stCondLst>
                  <p:cond evt="onClick" delay="0">
                    <p:tgtEl>
                      <p:spTgt spid="11"/>
                    </p:tgtEl>
                  </p:cond>
                </p:stCondLst>
                <p:endSync evt="end" delay="0">
                  <p:rtn val="all"/>
                </p:endSync>
                <p:childTnLst>
                  <p:par>
                    <p:cTn id="96" fill="hold">
                      <p:stCondLst>
                        <p:cond delay="0"/>
                      </p:stCondLst>
                      <p:childTnLst>
                        <p:par>
                          <p:cTn id="97" fill="hold">
                            <p:stCondLst>
                              <p:cond delay="0"/>
                            </p:stCondLst>
                            <p:childTnLst>
                              <p:par>
                                <p:cTn id="98" presetID="10" presetClass="exit" presetSubtype="0" fill="hold" nodeType="afterEffect">
                                  <p:stCondLst>
                                    <p:cond delay="0"/>
                                  </p:stCondLst>
                                  <p:childTnLst>
                                    <p:animEffect transition="out" filter="fade">
                                      <p:cBhvr>
                                        <p:cTn id="99" dur="500"/>
                                        <p:tgtEl>
                                          <p:spTgt spid="11"/>
                                        </p:tgtEl>
                                      </p:cBhvr>
                                    </p:animEffect>
                                    <p:set>
                                      <p:cBhvr>
                                        <p:cTn id="100" dur="1" fill="hold">
                                          <p:stCondLst>
                                            <p:cond delay="499"/>
                                          </p:stCondLst>
                                        </p:cTn>
                                        <p:tgtEl>
                                          <p:spTgt spid="11"/>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10"/>
                                        </p:tgtEl>
                                      </p:cBhvr>
                                    </p:animEffect>
                                    <p:set>
                                      <p:cBhvr>
                                        <p:cTn id="103" dur="1" fill="hold">
                                          <p:stCondLst>
                                            <p:cond delay="499"/>
                                          </p:stCondLst>
                                        </p:cTn>
                                        <p:tgtEl>
                                          <p:spTgt spid="10"/>
                                        </p:tgtEl>
                                        <p:attrNameLst>
                                          <p:attrName>style.visibility</p:attrName>
                                        </p:attrNameLst>
                                      </p:cBhvr>
                                      <p:to>
                                        <p:strVal val="hidden"/>
                                      </p:to>
                                    </p:set>
                                  </p:childTnLst>
                                </p:cTn>
                              </p:par>
                            </p:childTnLst>
                          </p:cTn>
                        </p:par>
                        <p:par>
                          <p:cTn id="104" fill="hold">
                            <p:stCondLst>
                              <p:cond delay="500"/>
                            </p:stCondLst>
                            <p:childTnLst>
                              <p:par>
                                <p:cTn id="105" presetID="23" presetClass="entr" presetSubtype="16" fill="hold" grpId="0" nodeType="afterEffect">
                                  <p:stCondLst>
                                    <p:cond delay="0"/>
                                  </p:stCondLst>
                                  <p:childTnLst>
                                    <p:set>
                                      <p:cBhvr>
                                        <p:cTn id="106" dur="1" fill="hold">
                                          <p:stCondLst>
                                            <p:cond delay="0"/>
                                          </p:stCondLst>
                                        </p:cTn>
                                        <p:tgtEl>
                                          <p:spTgt spid="13"/>
                                        </p:tgtEl>
                                        <p:attrNameLst>
                                          <p:attrName>style.visibility</p:attrName>
                                        </p:attrNameLst>
                                      </p:cBhvr>
                                      <p:to>
                                        <p:strVal val="visible"/>
                                      </p:to>
                                    </p:set>
                                    <p:anim calcmode="lin" valueType="num">
                                      <p:cBhvr>
                                        <p:cTn id="107" dur="500" fill="hold"/>
                                        <p:tgtEl>
                                          <p:spTgt spid="13"/>
                                        </p:tgtEl>
                                        <p:attrNameLst>
                                          <p:attrName>ppt_w</p:attrName>
                                        </p:attrNameLst>
                                      </p:cBhvr>
                                      <p:tavLst>
                                        <p:tav tm="0">
                                          <p:val>
                                            <p:fltVal val="0"/>
                                          </p:val>
                                        </p:tav>
                                        <p:tav tm="100000">
                                          <p:val>
                                            <p:strVal val="#ppt_w"/>
                                          </p:val>
                                        </p:tav>
                                      </p:tavLst>
                                    </p:anim>
                                    <p:anim calcmode="lin" valueType="num">
                                      <p:cBhvr>
                                        <p:cTn id="108" dur="500" fill="hold"/>
                                        <p:tgtEl>
                                          <p:spTgt spid="13"/>
                                        </p:tgtEl>
                                        <p:attrNameLst>
                                          <p:attrName>ppt_h</p:attrName>
                                        </p:attrNameLst>
                                      </p:cBhvr>
                                      <p:tavLst>
                                        <p:tav tm="0">
                                          <p:val>
                                            <p:fltVal val="0"/>
                                          </p:val>
                                        </p:tav>
                                        <p:tav tm="100000">
                                          <p:val>
                                            <p:strVal val="#ppt_h"/>
                                          </p:val>
                                        </p:tav>
                                      </p:tavLst>
                                    </p:anim>
                                  </p:childTnLst>
                                </p:cTn>
                              </p:par>
                            </p:childTnLst>
                          </p:cTn>
                        </p:par>
                        <p:par>
                          <p:cTn id="109" fill="hold">
                            <p:stCondLst>
                              <p:cond delay="1000"/>
                            </p:stCondLst>
                            <p:childTnLst>
                              <p:par>
                                <p:cTn id="110" presetID="10" presetClass="entr" presetSubtype="0" fill="hold" nodeType="after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fade">
                                      <p:cBhvr>
                                        <p:cTn id="112" dur="500"/>
                                        <p:tgtEl>
                                          <p:spTgt spid="15"/>
                                        </p:tgtEl>
                                      </p:cBhvr>
                                    </p:animEffect>
                                  </p:childTnLst>
                                </p:cTn>
                              </p:par>
                            </p:childTnLst>
                          </p:cTn>
                        </p:par>
                      </p:childTnLst>
                    </p:cTn>
                  </p:par>
                </p:childTnLst>
              </p:cTn>
              <p:nextCondLst>
                <p:cond evt="onClick" delay="0">
                  <p:tgtEl>
                    <p:spTgt spid="11"/>
                  </p:tgtEl>
                </p:cond>
              </p:nextCondLst>
            </p:seq>
          </p:childTnLst>
        </p:cTn>
      </p:par>
    </p:tnLst>
    <p:bldLst>
      <p:bldP spid="3" grpId="0" animBg="1"/>
      <p:bldP spid="3" grpId="1" animBg="1"/>
      <p:bldP spid="6" grpId="0" animBg="1"/>
      <p:bldP spid="6" grpId="1" animBg="1"/>
      <p:bldP spid="7" grpId="0" uiExpand="1" build="allAtOnce" animBg="1"/>
      <p:bldP spid="7" grpId="1" build="allAtOnce" animBg="1" autoUpdateAnimBg="0" rev="1"/>
      <p:bldP spid="10" grpId="0" animBg="1"/>
      <p:bldP spid="10" grpId="1"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istoriaybiografias.com/archivos_varios2/mapa_politico_europa.jpg"/>
          <p:cNvPicPr>
            <a:picLocks noChangeAspect="1" noChangeArrowheads="1"/>
          </p:cNvPicPr>
          <p:nvPr/>
        </p:nvPicPr>
        <p:blipFill>
          <a:blip r:embed="rId2"/>
          <a:srcRect/>
          <a:stretch>
            <a:fillRect/>
          </a:stretch>
        </p:blipFill>
        <p:spPr bwMode="auto">
          <a:xfrm>
            <a:off x="1214414" y="9429792"/>
            <a:ext cx="9143999" cy="6858000"/>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7" name="6 Llamada rectangular redondeada"/>
          <p:cNvSpPr/>
          <p:nvPr/>
        </p:nvSpPr>
        <p:spPr>
          <a:xfrm>
            <a:off x="500034" y="2285992"/>
            <a:ext cx="2643206" cy="1285884"/>
          </a:xfrm>
          <a:prstGeom prst="wedgeRoundRectCallout">
            <a:avLst>
              <a:gd name="adj1" fmla="val -29035"/>
              <a:gd name="adj2" fmla="val 659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atin typeface="Comic Sans MS" pitchFamily="66" charset="0"/>
              </a:rPr>
              <a:t>HOY OS EXPLICARE LA VIDA DE HORACIO GRASSI</a:t>
            </a:r>
            <a:endParaRPr lang="es-ES" b="1" dirty="0">
              <a:latin typeface="Comic Sans MS" pitchFamily="66" charset="0"/>
            </a:endParaRPr>
          </a:p>
        </p:txBody>
      </p:sp>
      <p:sp>
        <p:nvSpPr>
          <p:cNvPr id="8" name="7 Llamada rectangular redondeada"/>
          <p:cNvSpPr/>
          <p:nvPr/>
        </p:nvSpPr>
        <p:spPr>
          <a:xfrm>
            <a:off x="500034" y="1928802"/>
            <a:ext cx="3286148" cy="1643074"/>
          </a:xfrm>
          <a:prstGeom prst="wedgeRoundRectCallout">
            <a:avLst>
              <a:gd name="adj1" fmla="val -33079"/>
              <a:gd name="adj2" fmla="val 705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atin typeface="Comic Sans MS" pitchFamily="66" charset="0"/>
              </a:rPr>
              <a:t>HORACIO GRASSI NACIÓ EN 1582 Y MURIÓ EN 1654, ENTRO EN LA COMPAÑÍA DE JESUS.</a:t>
            </a:r>
            <a:endParaRPr lang="es-ES" b="1" dirty="0">
              <a:latin typeface="Comic Sans MS" pitchFamily="66" charset="0"/>
            </a:endParaRPr>
          </a:p>
        </p:txBody>
      </p:sp>
      <p:sp>
        <p:nvSpPr>
          <p:cNvPr id="9" name="8 Llamada rectangular redondeada"/>
          <p:cNvSpPr/>
          <p:nvPr/>
        </p:nvSpPr>
        <p:spPr>
          <a:xfrm>
            <a:off x="4572000" y="1571612"/>
            <a:ext cx="2071702" cy="10001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atin typeface="Comic Sans MS" pitchFamily="66" charset="0"/>
              </a:rPr>
              <a:t>ENSEÑÓ MATEMATICAS EN GÉNOVA</a:t>
            </a:r>
            <a:endParaRPr lang="es-ES" b="1" dirty="0">
              <a:latin typeface="Comic Sans MS" pitchFamily="66" charset="0"/>
            </a:endParaRPr>
          </a:p>
        </p:txBody>
      </p:sp>
      <p:sp>
        <p:nvSpPr>
          <p:cNvPr id="10" name="9 Flecha derecha"/>
          <p:cNvSpPr/>
          <p:nvPr/>
        </p:nvSpPr>
        <p:spPr>
          <a:xfrm rot="20804799" flipH="1">
            <a:off x="5843599" y="2632264"/>
            <a:ext cx="1857388" cy="714380"/>
          </a:xfrm>
          <a:prstGeom prst="rightArrow">
            <a:avLst>
              <a:gd name="adj1" fmla="val 5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rot="8803241">
            <a:off x="6541551" y="3413186"/>
            <a:ext cx="1500465" cy="85725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Llamada rectangular redondeada"/>
          <p:cNvSpPr/>
          <p:nvPr/>
        </p:nvSpPr>
        <p:spPr>
          <a:xfrm>
            <a:off x="3714744" y="2714620"/>
            <a:ext cx="2500330" cy="1143008"/>
          </a:xfrm>
          <a:prstGeom prst="wedgeRoundRectCallout">
            <a:avLst>
              <a:gd name="adj1" fmla="val 35941"/>
              <a:gd name="adj2" fmla="val 739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atin typeface="Comic Sans MS" pitchFamily="66" charset="0"/>
              </a:rPr>
              <a:t>TAMBIEN ENSEÑO MATEMATICAS EN ROMA</a:t>
            </a:r>
            <a:endParaRPr lang="es-ES" b="1" dirty="0">
              <a:latin typeface="Comic Sans MS" pitchFamily="66" charset="0"/>
            </a:endParaRPr>
          </a:p>
        </p:txBody>
      </p:sp>
      <p:pic>
        <p:nvPicPr>
          <p:cNvPr id="13" name="12 Imagen" descr="nd6hef.jpg"/>
          <p:cNvPicPr>
            <a:picLocks noChangeAspect="1"/>
          </p:cNvPicPr>
          <p:nvPr/>
        </p:nvPicPr>
        <p:blipFill>
          <a:blip r:embed="rId4"/>
          <a:stretch>
            <a:fillRect/>
          </a:stretch>
        </p:blipFill>
        <p:spPr>
          <a:xfrm>
            <a:off x="0" y="0"/>
            <a:ext cx="1714480" cy="1836943"/>
          </a:xfrm>
          <a:prstGeom prst="rect">
            <a:avLst/>
          </a:prstGeom>
        </p:spPr>
      </p:pic>
      <p:pic>
        <p:nvPicPr>
          <p:cNvPr id="6" name="5 Imagen" descr="Minion.png">
            <a:hlinkClick r:id="" action="ppaction://hlinkshowjump?jump=nextslide"/>
          </p:cNvPr>
          <p:cNvPicPr>
            <a:picLocks noChangeAspect="1"/>
          </p:cNvPicPr>
          <p:nvPr/>
        </p:nvPicPr>
        <p:blipFill>
          <a:blip r:embed="rId5" cstate="print"/>
          <a:stretch>
            <a:fillRect/>
          </a:stretch>
        </p:blipFill>
        <p:spPr>
          <a:xfrm>
            <a:off x="714348" y="3857628"/>
            <a:ext cx="583718" cy="928694"/>
          </a:xfrm>
          <a:prstGeom prst="rect">
            <a:avLst/>
          </a:prstGeom>
        </p:spPr>
      </p:pic>
      <p:sp>
        <p:nvSpPr>
          <p:cNvPr id="14" name="13 Rectángulo"/>
          <p:cNvSpPr/>
          <p:nvPr/>
        </p:nvSpPr>
        <p:spPr>
          <a:xfrm>
            <a:off x="642910" y="1071546"/>
            <a:ext cx="8286808" cy="3357562"/>
          </a:xfrm>
          <a:prstGeom prst="rect">
            <a:avLst/>
          </a:prstGeom>
          <a:solidFill>
            <a:schemeClr val="tx1"/>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solidFill>
                  <a:srgbClr val="FF0000"/>
                </a:solidFill>
                <a:latin typeface="Comic Sans MS" pitchFamily="66" charset="0"/>
              </a:rPr>
              <a:t>¡DATE PRISA, DALE CLIC AL MINION ANTES DE QUE DESAPAREZCA!</a:t>
            </a:r>
            <a:endParaRPr lang="es-ES" sz="5400" b="1" dirty="0">
              <a:solidFill>
                <a:srgbClr val="FF0000"/>
              </a:solidFill>
              <a:latin typeface="Comic Sans MS" pitchFamily="66" charset="0"/>
            </a:endParaRPr>
          </a:p>
        </p:txBody>
      </p:sp>
      <p:pic>
        <p:nvPicPr>
          <p:cNvPr id="15" name="14 Imagen" descr="Flecha_verde.gif"/>
          <p:cNvPicPr>
            <a:picLocks noChangeAspect="1"/>
          </p:cNvPicPr>
          <p:nvPr/>
        </p:nvPicPr>
        <p:blipFill>
          <a:blip r:embed="rId6"/>
          <a:stretch>
            <a:fillRect/>
          </a:stretch>
        </p:blipFill>
        <p:spPr>
          <a:xfrm>
            <a:off x="6786578" y="5286388"/>
            <a:ext cx="2121281" cy="1276364"/>
          </a:xfrm>
          <a:prstGeom prst="rect">
            <a:avLst/>
          </a:prstGeom>
        </p:spPr>
      </p:pic>
      <p:pic>
        <p:nvPicPr>
          <p:cNvPr id="16" name="15 Imagen" descr="Flecha_verde.gif"/>
          <p:cNvPicPr>
            <a:picLocks noChangeAspect="1"/>
          </p:cNvPicPr>
          <p:nvPr/>
        </p:nvPicPr>
        <p:blipFill>
          <a:blip r:embed="rId6"/>
          <a:stretch>
            <a:fillRect/>
          </a:stretch>
        </p:blipFill>
        <p:spPr>
          <a:xfrm>
            <a:off x="357158" y="5286388"/>
            <a:ext cx="2121281" cy="1276364"/>
          </a:xfrm>
          <a:prstGeom prst="rect">
            <a:avLst/>
          </a:prstGeom>
        </p:spPr>
      </p:pic>
      <p:pic>
        <p:nvPicPr>
          <p:cNvPr id="17" name="16 Imagen" descr="Flecha_verde.gif"/>
          <p:cNvPicPr>
            <a:picLocks noChangeAspect="1"/>
          </p:cNvPicPr>
          <p:nvPr/>
        </p:nvPicPr>
        <p:blipFill>
          <a:blip r:embed="rId6"/>
          <a:stretch>
            <a:fillRect/>
          </a:stretch>
        </p:blipFill>
        <p:spPr>
          <a:xfrm>
            <a:off x="6643702" y="214290"/>
            <a:ext cx="2121281" cy="1276364"/>
          </a:xfrm>
          <a:prstGeom prst="rect">
            <a:avLst/>
          </a:prstGeom>
        </p:spPr>
      </p:pic>
      <p:pic>
        <p:nvPicPr>
          <p:cNvPr id="18" name="17 Imagen" descr="Flecha_verde.gif"/>
          <p:cNvPicPr>
            <a:picLocks noChangeAspect="1"/>
          </p:cNvPicPr>
          <p:nvPr/>
        </p:nvPicPr>
        <p:blipFill>
          <a:blip r:embed="rId6"/>
          <a:stretch>
            <a:fillRect/>
          </a:stretch>
        </p:blipFill>
        <p:spPr>
          <a:xfrm>
            <a:off x="2000232" y="214290"/>
            <a:ext cx="2018335" cy="1214422"/>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3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par>
                          <p:cTn id="18" fill="hold">
                            <p:stCondLst>
                              <p:cond delay="74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after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18" presetClass="exit" presetSubtype="12" fill="hold" nodeType="withEffect">
                                  <p:stCondLst>
                                    <p:cond delay="0"/>
                                  </p:stCondLst>
                                  <p:iterate type="lt">
                                    <p:tmPct val="0"/>
                                  </p:iterate>
                                  <p:childTnLst>
                                    <p:animEffect transition="out" filter="strips(downLeft)">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56" presetClass="entr" presetSubtype="0" fill="hold" grpId="1" nodeType="afterEffect">
                                  <p:stCondLst>
                                    <p:cond delay="0"/>
                                  </p:stCondLst>
                                  <p:iterate type="lt">
                                    <p:tmPct val="10000"/>
                                  </p:iterate>
                                  <p:childTnLst>
                                    <p:set>
                                      <p:cBhvr>
                                        <p:cTn id="33" dur="1" fill="hold">
                                          <p:stCondLst>
                                            <p:cond delay="0"/>
                                          </p:stCondLst>
                                        </p:cTn>
                                        <p:tgtEl>
                                          <p:spTgt spid="8"/>
                                        </p:tgtEl>
                                        <p:attrNameLst>
                                          <p:attrName>style.visibility</p:attrName>
                                        </p:attrNameLst>
                                      </p:cBhvr>
                                      <p:to>
                                        <p:strVal val="visible"/>
                                      </p:to>
                                    </p:set>
                                    <p:anim by="(-#ppt_w*2)" calcmode="lin" valueType="num">
                                      <p:cBhvr rctx="PPT">
                                        <p:cTn id="34" dur="500" autoRev="1" fill="hold">
                                          <p:stCondLst>
                                            <p:cond delay="0"/>
                                          </p:stCondLst>
                                        </p:cTn>
                                        <p:tgtEl>
                                          <p:spTgt spid="8"/>
                                        </p:tgtEl>
                                        <p:attrNameLst>
                                          <p:attrName>ppt_w</p:attrName>
                                        </p:attrNameLst>
                                      </p:cBhvr>
                                    </p:anim>
                                    <p:anim by="(#ppt_w*0.50)" calcmode="lin" valueType="num">
                                      <p:cBhvr>
                                        <p:cTn id="35" dur="500" decel="50000" autoRev="1" fill="hold">
                                          <p:stCondLst>
                                            <p:cond delay="0"/>
                                          </p:stCondLst>
                                        </p:cTn>
                                        <p:tgtEl>
                                          <p:spTgt spid="8"/>
                                        </p:tgtEl>
                                        <p:attrNameLst>
                                          <p:attrName>ppt_x</p:attrName>
                                        </p:attrNameLst>
                                      </p:cBhvr>
                                    </p:anim>
                                    <p:anim from="(-#ppt_h/2)" to="(#ppt_y)" calcmode="lin" valueType="num">
                                      <p:cBhvr>
                                        <p:cTn id="36" dur="1000" fill="hold">
                                          <p:stCondLst>
                                            <p:cond delay="0"/>
                                          </p:stCondLst>
                                        </p:cTn>
                                        <p:tgtEl>
                                          <p:spTgt spid="8"/>
                                        </p:tgtEl>
                                        <p:attrNameLst>
                                          <p:attrName>ppt_y</p:attrName>
                                        </p:attrNameLst>
                                      </p:cBhvr>
                                    </p:anim>
                                    <p:animRot by="21600000">
                                      <p:cBhvr>
                                        <p:cTn id="37" dur="1000" fill="hold">
                                          <p:stCondLst>
                                            <p:cond delay="0"/>
                                          </p:stCondLst>
                                        </p:cTn>
                                        <p:tgtEl>
                                          <p:spTgt spid="8"/>
                                        </p:tgtEl>
                                        <p:attrNameLst>
                                          <p:attrName>r</p:attrName>
                                        </p:attrNameLst>
                                      </p:cBhvr>
                                    </p:animRot>
                                  </p:childTnLst>
                                </p:cTn>
                              </p:par>
                            </p:childTnLst>
                          </p:cTn>
                        </p:par>
                        <p:par>
                          <p:cTn id="38" fill="hold">
                            <p:stCondLst>
                              <p:cond delay="760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after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par>
                                <p:cTn id="48" presetID="0" presetClass="path" presetSubtype="0" accel="50000" decel="50000" fill="hold" nodeType="withEffect">
                                  <p:stCondLst>
                                    <p:cond delay="0"/>
                                  </p:stCondLst>
                                  <p:childTnLst>
                                    <p:animMotion origin="layout" path="M -3.88889E-6 3.7037E-7 C 0.03108 0.02755 0.09948 0.00602 0.11667 0.00556 C 0.13646 -0.00324 0.12483 0.00047 0.15209 -0.00278 C 0.1691 -0.01041 0.18698 -0.01018 0.20417 -0.01666 C 0.23611 -0.0287 0.21059 -0.02222 0.23542 -0.02778 C 0.25695 -0.03935 0.28316 -0.04421 0.30625 -0.04722 C 0.31858 -0.05278 0.33125 -0.05879 0.34375 -0.06389 C 0.35313 -0.06759 0.35278 -0.06504 0.36042 -0.06944 C 0.36476 -0.07199 0.36858 -0.07546 0.37292 -0.07778 C 0.38334 -0.08333 0.39427 -0.0868 0.40417 -0.09444 C 0.40955 -0.09861 0.42118 -0.11088 0.425 -0.11666 C 0.44271 -0.14328 0.42518 -0.12616 0.43959 -0.13889 C 0.44167 -0.14722 0.44497 -0.15347 0.44792 -0.16111 " pathEditMode="relative" ptsTypes="ffffffffffffA">
                                      <p:cBhvr>
                                        <p:cTn id="49" dur="2000" fill="hold"/>
                                        <p:tgtEl>
                                          <p:spTgt spid="6"/>
                                        </p:tgtEl>
                                        <p:attrNameLst>
                                          <p:attrName>ppt_x</p:attrName>
                                          <p:attrName>ppt_y</p:attrName>
                                        </p:attrNameLst>
                                      </p:cBhvr>
                                    </p:animMotion>
                                  </p:childTnLst>
                                </p:cTn>
                              </p:par>
                              <p:par>
                                <p:cTn id="50" presetID="29" presetClass="entr" presetSubtype="0" fill="hold" nodeType="withEffect">
                                  <p:stCondLst>
                                    <p:cond delay="0"/>
                                  </p:stCondLst>
                                  <p:iterate type="lt">
                                    <p:tmPct val="0"/>
                                  </p:iterate>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ppt_x</p:attrName>
                                        </p:attrNameLst>
                                      </p:cBhvr>
                                      <p:tavLst>
                                        <p:tav tm="0">
                                          <p:val>
                                            <p:strVal val="#ppt_x-.2"/>
                                          </p:val>
                                        </p:tav>
                                        <p:tav tm="100000">
                                          <p:val>
                                            <p:strVal val="#ppt_x"/>
                                          </p:val>
                                        </p:tav>
                                      </p:tavLst>
                                    </p:anim>
                                    <p:anim calcmode="lin" valueType="num">
                                      <p:cBhvr>
                                        <p:cTn id="5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4" dur="1000"/>
                                        <p:tgtEl>
                                          <p:spTgt spid="9"/>
                                        </p:tgtEl>
                                      </p:cBhvr>
                                    </p:animEffect>
                                  </p:childTnLst>
                                </p:cTn>
                              </p:par>
                              <p:par>
                                <p:cTn id="55" presetID="48" presetClass="entr" presetSubtype="0" accel="5000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10"/>
                                        </p:tgtEl>
                                        <p:attrNameLst>
                                          <p:attrName>ppt_y</p:attrName>
                                        </p:attrNameLst>
                                      </p:cBhvr>
                                      <p:tavLst>
                                        <p:tav tm="0">
                                          <p:val>
                                            <p:strVal val="#ppt_y"/>
                                          </p:val>
                                        </p:tav>
                                        <p:tav tm="100000">
                                          <p:val>
                                            <p:strVal val="#ppt_y"/>
                                          </p:val>
                                        </p:tav>
                                      </p:tavLst>
                                    </p:anim>
                                    <p:animEffect transition="in" filter="fade">
                                      <p:cBhvr>
                                        <p:cTn id="60" dur="1000"/>
                                        <p:tgtEl>
                                          <p:spTgt spid="10"/>
                                        </p:tgtEl>
                                      </p:cBhvr>
                                    </p:animEffec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nextCondLst>
                <p:cond evt="onClick" delay="0">
                  <p:tgtEl>
                    <p:spTgt spid="17"/>
                  </p:tgtEl>
                </p:cond>
              </p:nextCondLst>
            </p:seq>
            <p:seq concurrent="1" nextAc="seek">
              <p:cTn id="65" restart="whenNotActive" fill="hold" evtFilter="cancelBubble" nodeType="interactiveSeq">
                <p:stCondLst>
                  <p:cond evt="onClick" delay="0">
                    <p:tgtEl>
                      <p:spTgt spid="16"/>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afterEffect">
                                  <p:stCondLst>
                                    <p:cond delay="0"/>
                                  </p:stCondLst>
                                  <p:childTnLst>
                                    <p:animEffect transition="out" filter="fade">
                                      <p:cBhvr>
                                        <p:cTn id="69" dur="2000"/>
                                        <p:tgtEl>
                                          <p:spTgt spid="16"/>
                                        </p:tgtEl>
                                      </p:cBhvr>
                                    </p:animEffect>
                                    <p:set>
                                      <p:cBhvr>
                                        <p:cTn id="70" dur="1" fill="hold">
                                          <p:stCondLst>
                                            <p:cond delay="1999"/>
                                          </p:stCondLst>
                                        </p:cTn>
                                        <p:tgtEl>
                                          <p:spTgt spid="16"/>
                                        </p:tgtEl>
                                        <p:attrNameLst>
                                          <p:attrName>style.visibility</p:attrName>
                                        </p:attrNameLst>
                                      </p:cBhvr>
                                      <p:to>
                                        <p:strVal val="hidden"/>
                                      </p:to>
                                    </p:set>
                                  </p:childTnLst>
                                </p:cTn>
                              </p:par>
                              <p:par>
                                <p:cTn id="71" presetID="0" presetClass="path" presetSubtype="0" accel="50000" decel="50000" fill="hold" nodeType="withEffect">
                                  <p:stCondLst>
                                    <p:cond delay="0"/>
                                  </p:stCondLst>
                                  <p:childTnLst>
                                    <p:animMotion origin="layout" path="M 0.38976 -0.13009 C 0.41267 -0.13518 0.43073 -0.14606 0.45434 -0.14954 C 0.46944 -0.15625 0.47865 -0.14421 0.49184 -0.13843 C 0.50104 -0.12616 0.50295 -0.13102 0.51267 -0.12176 C 0.51962 -0.11505 0.52205 -0.10602 0.52934 -0.09954 C 0.53229 -0.09352 0.53681 -0.08889 0.53976 -0.08287 C 0.54097 -0.08032 0.54358 -0.06505 0.54392 -0.06343 C 0.54792 -0.04537 0.54618 -0.05069 0.55226 -0.03843 C 0.55382 -0.02639 0.55799 -0.01157 0.55851 0.00046 C 0.55903 0.01343 0.55851 0.02639 0.55851 0.03935 " pathEditMode="relative" ptsTypes="fffffffffA">
                                      <p:cBhvr>
                                        <p:cTn id="72" dur="2000" fill="hold"/>
                                        <p:tgtEl>
                                          <p:spTgt spid="6"/>
                                        </p:tgtEl>
                                        <p:attrNameLst>
                                          <p:attrName>ppt_x</p:attrName>
                                          <p:attrName>ppt_y</p:attrName>
                                        </p:attrNameLst>
                                      </p:cBhvr>
                                    </p:animMotion>
                                  </p:childTnLst>
                                </p:cTn>
                              </p:par>
                            </p:childTnLst>
                          </p:cTn>
                        </p:par>
                        <p:par>
                          <p:cTn id="73" fill="hold">
                            <p:stCondLst>
                              <p:cond delay="2000"/>
                            </p:stCondLst>
                            <p:childTnLst>
                              <p:par>
                                <p:cTn id="74" presetID="34"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from="(-#ppt_w/2)" to="(#ppt_x)" calcmode="lin" valueType="num">
                                      <p:cBhvr>
                                        <p:cTn id="76" dur="600" fill="hold">
                                          <p:stCondLst>
                                            <p:cond delay="0"/>
                                          </p:stCondLst>
                                        </p:cTn>
                                        <p:tgtEl>
                                          <p:spTgt spid="12"/>
                                        </p:tgtEl>
                                        <p:attrNameLst>
                                          <p:attrName>ppt_x</p:attrName>
                                        </p:attrNameLst>
                                      </p:cBhvr>
                                    </p:anim>
                                    <p:anim from="0" to="-1.0" calcmode="lin" valueType="num">
                                      <p:cBhvr>
                                        <p:cTn id="77" dur="200" decel="50000" autoRev="1" fill="hold">
                                          <p:stCondLst>
                                            <p:cond delay="600"/>
                                          </p:stCondLst>
                                        </p:cTn>
                                        <p:tgtEl>
                                          <p:spTgt spid="12"/>
                                        </p:tgtEl>
                                        <p:attrNameLst>
                                          <p:attrName>xshear</p:attrName>
                                        </p:attrNameLst>
                                      </p:cBhvr>
                                    </p:anim>
                                    <p:animScale>
                                      <p:cBhvr>
                                        <p:cTn id="78" dur="200" decel="100000" autoRev="1" fill="hold">
                                          <p:stCondLst>
                                            <p:cond delay="600"/>
                                          </p:stCondLst>
                                        </p:cTn>
                                        <p:tgtEl>
                                          <p:spTgt spid="12"/>
                                        </p:tgtEl>
                                      </p:cBhvr>
                                      <p:from x="100000" y="100000"/>
                                      <p:to x="80000" y="100000"/>
                                    </p:animScale>
                                    <p:anim by="(#ppt_h/3+#ppt_w*0.1)" calcmode="lin" valueType="num">
                                      <p:cBhvr additive="sum">
                                        <p:cTn id="79" dur="200" decel="100000" autoRev="1" fill="hold">
                                          <p:stCondLst>
                                            <p:cond delay="600"/>
                                          </p:stCondLst>
                                        </p:cTn>
                                        <p:tgtEl>
                                          <p:spTgt spid="12"/>
                                        </p:tgtEl>
                                        <p:attrNameLst>
                                          <p:attrName>ppt_x</p:attrName>
                                        </p:attrNameLst>
                                      </p:cBhvr>
                                    </p:anim>
                                  </p:childTnLst>
                                </p:cTn>
                              </p:par>
                              <p:par>
                                <p:cTn id="80" presetID="4" presetClass="entr" presetSubtype="16"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box(in)">
                                      <p:cBhvr>
                                        <p:cTn id="82" dur="500"/>
                                        <p:tgtEl>
                                          <p:spTgt spid="11"/>
                                        </p:tgtEl>
                                      </p:cBhvr>
                                    </p:animEffect>
                                  </p:childTnLst>
                                </p:cTn>
                              </p:par>
                            </p:childTnLst>
                          </p:cTn>
                        </p:par>
                        <p:par>
                          <p:cTn id="83" fill="hold">
                            <p:stCondLst>
                              <p:cond delay="3000"/>
                            </p:stCondLst>
                            <p:childTnLst>
                              <p:par>
                                <p:cTn id="84" presetID="10" presetClass="entr" presetSubtype="0"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childTnLst>
              </p:cTn>
              <p:nextCondLst>
                <p:cond evt="onClick" delay="0">
                  <p:tgtEl>
                    <p:spTgt spid="16"/>
                  </p:tgtEl>
                </p:cond>
              </p:nextCondLst>
            </p:seq>
            <p:seq concurrent="1" nextAc="seek">
              <p:cTn id="87" restart="whenNotActive" fill="hold" evtFilter="cancelBubble" nodeType="interactiveSeq">
                <p:stCondLst>
                  <p:cond evt="onClick" delay="0">
                    <p:tgtEl>
                      <p:spTgt spid="18"/>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afterEffect">
                                  <p:stCondLst>
                                    <p:cond delay="0"/>
                                  </p:stCondLst>
                                  <p:childTnLst>
                                    <p:animEffect transition="out" filter="fade">
                                      <p:cBhvr>
                                        <p:cTn id="91" dur="2000"/>
                                        <p:tgtEl>
                                          <p:spTgt spid="18"/>
                                        </p:tgtEl>
                                      </p:cBhvr>
                                    </p:animEffect>
                                    <p:set>
                                      <p:cBhvr>
                                        <p:cTn id="92" dur="1" fill="hold">
                                          <p:stCondLst>
                                            <p:cond delay="1999"/>
                                          </p:stCondLst>
                                        </p:cTn>
                                        <p:tgtEl>
                                          <p:spTgt spid="18"/>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2000"/>
                                        <p:tgtEl>
                                          <p:spTgt spid="13"/>
                                        </p:tgtEl>
                                      </p:cBhvr>
                                    </p:animEffect>
                                    <p:set>
                                      <p:cBhvr>
                                        <p:cTn id="95" dur="1" fill="hold">
                                          <p:stCondLst>
                                            <p:cond delay="1999"/>
                                          </p:stCondLst>
                                        </p:cTn>
                                        <p:tgtEl>
                                          <p:spTgt spid="13"/>
                                        </p:tgtEl>
                                        <p:attrNameLst>
                                          <p:attrName>style.visibility</p:attrName>
                                        </p:attrNameLst>
                                      </p:cBhvr>
                                      <p:to>
                                        <p:strVal val="hidden"/>
                                      </p:to>
                                    </p:set>
                                  </p:childTnLst>
                                </p:cTn>
                              </p:par>
                              <p:par>
                                <p:cTn id="96" presetID="23" presetClass="entr" presetSubtype="16" fill="hold" grpId="0"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p:cTn id="98" dur="500" fill="hold"/>
                                        <p:tgtEl>
                                          <p:spTgt spid="14"/>
                                        </p:tgtEl>
                                        <p:attrNameLst>
                                          <p:attrName>ppt_w</p:attrName>
                                        </p:attrNameLst>
                                      </p:cBhvr>
                                      <p:tavLst>
                                        <p:tav tm="0">
                                          <p:val>
                                            <p:fltVal val="0"/>
                                          </p:val>
                                        </p:tav>
                                        <p:tav tm="100000">
                                          <p:val>
                                            <p:strVal val="#ppt_w"/>
                                          </p:val>
                                        </p:tav>
                                      </p:tavLst>
                                    </p:anim>
                                    <p:anim calcmode="lin" valueType="num">
                                      <p:cBhvr>
                                        <p:cTn id="99" dur="500" fill="hold"/>
                                        <p:tgtEl>
                                          <p:spTgt spid="14"/>
                                        </p:tgtEl>
                                        <p:attrNameLst>
                                          <p:attrName>ppt_h</p:attrName>
                                        </p:attrNameLst>
                                      </p:cBhvr>
                                      <p:tavLst>
                                        <p:tav tm="0">
                                          <p:val>
                                            <p:fltVal val="0"/>
                                          </p:val>
                                        </p:tav>
                                        <p:tav tm="100000">
                                          <p:val>
                                            <p:strVal val="#ppt_h"/>
                                          </p:val>
                                        </p:tav>
                                      </p:tavLst>
                                    </p:anim>
                                  </p:childTnLst>
                                </p:cTn>
                              </p:par>
                            </p:childTnLst>
                          </p:cTn>
                        </p:par>
                        <p:par>
                          <p:cTn id="100" fill="hold">
                            <p:stCondLst>
                              <p:cond delay="2000"/>
                            </p:stCondLst>
                            <p:childTnLst>
                              <p:par>
                                <p:cTn id="101" presetID="18" presetClass="exit" presetSubtype="12" fill="hold" grpId="1" nodeType="afterEffect">
                                  <p:stCondLst>
                                    <p:cond delay="0"/>
                                  </p:stCondLst>
                                  <p:childTnLst>
                                    <p:animEffect transition="out" filter="strips(downLeft)">
                                      <p:cBhvr>
                                        <p:cTn id="102" dur="500"/>
                                        <p:tgtEl>
                                          <p:spTgt spid="14"/>
                                        </p:tgtEl>
                                      </p:cBhvr>
                                    </p:animEffect>
                                    <p:set>
                                      <p:cBhvr>
                                        <p:cTn id="103" dur="1" fill="hold">
                                          <p:stCondLst>
                                            <p:cond delay="499"/>
                                          </p:stCondLst>
                                        </p:cTn>
                                        <p:tgtEl>
                                          <p:spTgt spid="14"/>
                                        </p:tgtEl>
                                        <p:attrNameLst>
                                          <p:attrName>style.visibility</p:attrName>
                                        </p:attrNameLst>
                                      </p:cBhvr>
                                      <p:to>
                                        <p:strVal val="hidden"/>
                                      </p:to>
                                    </p:set>
                                  </p:childTnLst>
                                </p:cTn>
                              </p:par>
                            </p:childTnLst>
                          </p:cTn>
                        </p:par>
                        <p:par>
                          <p:cTn id="104" fill="hold">
                            <p:stCondLst>
                              <p:cond delay="2500"/>
                            </p:stCondLst>
                            <p:childTnLst>
                              <p:par>
                                <p:cTn id="105" presetID="0" presetClass="path" presetSubtype="0" fill="hold" nodeType="afterEffect">
                                  <p:stCondLst>
                                    <p:cond delay="0"/>
                                  </p:stCondLst>
                                  <p:childTnLst>
                                    <p:animMotion origin="layout" path="M 0.55851 0.03936 C 0.55556 0.0507 0.5526 0.07316 0.54809 0.08473 C 0.54688 0.08774 0.54427 0.08936 0.54271 0.09191 C 0.53368 0.10695 0.52535 0.11922 0.51389 0.13033 C 0.47587 0.16737 0.44809 0.16737 0.40069 0.17269 C 0.37431 0.1713 0.33021 0.17524 0.30069 0.16204 C 0.29253 0.1514 0.28003 0.14607 0.2691 0.14098 C 0.25069 0.12454 0.25677 0.1338 0.24809 0.11644 C 0.24479 0.10001 0.24149 0.08334 0.23733 0.06714 C 0.27083 0.02339 0.29201 0.0382 0.34809 0.03566 C 0.38802 0.04005 0.42274 0.047 0.46111 0.05325 C 0.4717 0.05927 0.4849 0.06343 0.49531 0.07084 C 0.50868 0.08056 0.51979 0.09515 0.53229 0.10579 C 0.53559 0.10857 0.53941 0.10996 0.54271 0.11297 C 0.55017 0.11968 0.55608 0.13149 0.56389 0.13751 C 0.57066 0.14306 0.58247 0.14885 0.5901 0.1514 C 0.60156 0.16158 0.61354 0.16899 0.62691 0.17269 C 0.64601 0.18519 0.66406 0.19376 0.6849 0.20047 C 0.69688 0.21135 0.71076 0.21528 0.72431 0.22153 C 0.72691 0.22269 0.72969 0.22431 0.73229 0.22524 C 0.7349 0.2264 0.7401 0.22894 0.7401 0.22894 C 0.74444 0.22755 0.74913 0.22732 0.7533 0.22524 C 0.76354 0.22038 0.76753 0.20302 0.77691 0.197 C 0.78038 0.19468 0.78403 0.19237 0.7875 0.19005 C 0.79358 0.17894 0.80017 0.16991 0.8059 0.15857 C 0.80868 0.14399 0.81233 0.1338 0.81649 0.11991 C 0.81858 0.11297 0.8217 0.09908 0.8217 0.09908 C 0.81997 0.07987 0.81979 0.05394 0.81389 0.03566 C 0.81059 0.02547 0.80174 0.0176 0.79531 0.01112 C 0.77656 -0.00763 0.78594 0.00024 0.7691 -0.00624 C 0.76372 -0.00833 0.7533 -0.01342 0.7533 -0.01342 C 0.73906 -0.02615 0.7309 -0.04722 0.7217 -0.06597 C 0.71875 -0.07245 0.71823 -0.08032 0.71649 -0.08703 C 0.71563 -0.0905 0.71389 -0.09768 0.71389 -0.09768 C 0.71858 -0.17916 0.70972 -0.12152 0.7217 -0.15393 C 0.72292 -0.15694 0.72292 -0.16134 0.72431 -0.16434 C 0.72795 -0.17245 0.73455 -0.17337 0.7401 -0.17847 C 0.74635 -0.18379 0.75313 -0.18865 0.75851 -0.19583 C 0.76024 -0.19814 0.76181 -0.20092 0.76389 -0.203 C 0.77604 -0.21481 0.78993 -0.22059 0.80069 -0.23448 C 0.80712 -0.26018 0.80191 -0.25022 0.81389 -0.2662 C 0.81563 -0.27314 0.81788 -0.28009 0.8191 -0.28703 C 0.82083 -0.2986 0.82431 -0.32222 0.82431 -0.32222 C 0.82326 -0.3537 0.82465 -0.39374 0.8191 -0.42754 C 0.81684 -0.44143 0.81267 -0.44513 0.8059 -0.45902 C 0.80417 -0.46249 0.80069 -0.46967 0.80069 -0.46967 C 0.79427 -0.5037 0.80295 -0.46782 0.79271 -0.4905 C 0.7849 -0.50809 0.78438 -0.51944 0.77413 -0.53286 C 0.77205 -0.53587 0.76892 -0.53726 0.76649 -0.53958 C 0.75347 -0.55323 0.74063 -0.56573 0.72431 -0.57106 C 0.72257 -0.57453 0.72188 -0.57962 0.7191 -0.58171 C 0.70885 -0.58958 0.67431 -0.58217 0.6717 -0.58171 C 0.65833 -0.57291 0.64583 -0.56272 0.63229 -0.55393 C 0.62274 -0.54745 0.62153 -0.54143 0.61389 -0.53286 C 0.60642 -0.52453 0.59757 -0.5236 0.5901 -0.51504 C 0.57969 -0.5037 0.57135 -0.48934 0.55851 -0.48356 C 0.54983 -0.46782 0.54462 -0.46481 0.53229 -0.45555 C 0.52934 -0.45323 0.52656 -0.45092 0.52413 -0.4486 C 0.52222 -0.44629 0.52101 -0.44282 0.5191 -0.44143 C 0.51233 -0.4361 0.50486 -0.43217 0.49809 -0.42754 C 0.4941 -0.42499 0.48906 -0.42569 0.4849 -0.42407 C 0.47951 -0.42175 0.4691 -0.41689 0.4691 -0.41689 C 0.44653 -0.41944 0.43576 -0.42059 0.41649 -0.42754 C 0.40955 -0.42985 0.39531 -0.43448 0.39531 -0.43448 C 0.39097 -0.43911 0.38733 -0.44513 0.38229 -0.4486 C 0.37483 -0.45323 0.35851 -0.45902 0.35851 -0.45902 C 0.34896 -0.46782 0.34184 -0.46666 0.33229 -0.47314 C 0.31997 -0.48124 0.30903 -0.48981 0.29531 -0.49397 C 0.27708 -0.51018 0.2849 -0.50323 0.2717 -0.51504 C 0.26858 -0.51805 0.26684 -0.52291 0.26389 -0.52569 C 0.26059 -0.52847 0.25677 -0.53009 0.2533 -0.53286 C 0.23628 -0.54629 0.23958 -0.54397 0.22691 -0.56087 C 0.21944 -0.57059 0.20469 -0.58078 0.19531 -0.58865 C 0.1908 -0.59259 0.17969 -0.59559 0.17969 -0.59559 C 0.16892 -0.60532 0.17361 -0.60323 0.15851 -0.60624 C 0.14618 -0.60879 0.1217 -0.61319 0.1217 -0.61319 C 0.10139 -0.6118 0.07882 -0.61944 0.06111 -0.60624 C 0.05556 -0.60208 0.05052 -0.59675 0.04531 -0.59212 C 0.04271 -0.58981 0.0375 -0.58518 0.0375 -0.58518 C 0.0349 -0.58078 0.03299 -0.57522 0.02969 -0.57106 C 0.025 -0.5655 0.01389 -0.5574 0.01389 -0.5574 C 0.01042 -0.55046 0.00677 -0.54305 0.0033 -0.53634 C 0.00052 -0.53078 -0.00729 -0.52222 -0.00729 -0.52222 C -0.01042 -0.50532 -0.01337 -0.49097 -0.02031 -0.47661 C -0.02257 -0.45972 -0.02587 -0.44397 -0.0283 -0.42754 C -0.02743 -0.41689 -0.02882 -0.40555 -0.02569 -0.39583 C -0.02326 -0.38796 -0.01684 -0.38402 -0.0125 -0.37823 C -0.00295 -0.3655 0.00313 -0.35972 0.01649 -0.3537 C 0.02882 -0.34235 0.02135 -0.34814 0.0401 -0.33981 C 0.04705 -0.3368 0.05694 -0.32615 0.06389 -0.32222 C 0.06892 -0.31921 0.07448 -0.31759 0.07969 -0.31527 C 0.08229 -0.31388 0.0875 -0.31157 0.0875 -0.31157 C 0.10017 -0.29444 0.08576 -0.3162 0.09531 -0.29397 C 0.09757 -0.28911 0.10069 -0.28472 0.1033 -0.28009 C 0.10538 -0.2655 0.10764 -0.25161 0.11111 -0.23796 C 0.11319 -0.2162 0.1151 -0.19559 0.10851 -0.17476 C 0.10434 -0.16157 0.10313 -0.16573 0.09531 -0.1574 C 0.08958 -0.15092 0.08351 -0.14073 0.07691 -0.1361 C 0.06476 -0.12823 0.05035 -0.12615 0.0375 -0.12222 C 0.0349 -0.11967 0.03247 -0.11689 0.02969 -0.11504 C 0.02465 -0.11226 0.01389 -0.10786 0.01389 -0.10786 C 0.00434 -0.09583 0.00017 -0.08055 -0.00729 -0.06597 C -0.01667 -0.02754 -0.00191 -0.08518 -0.0151 -0.0449 C -0.02743 -0.00763 -0.01372 -0.03726 -0.02569 -0.01342 C -0.02743 -0.00624 -0.02951 0.00047 -0.0309 0.00765 C -0.03264 0.01691 -0.03611 0.03566 -0.03611 0.03566 C -0.03524 0.05209 -0.03576 0.06853 -0.03351 0.08473 C -0.03247 0.09306 -0.01128 0.10695 -0.00469 0.11297 C 0.0316 0.14515 0.07309 0.16204 0.11649 0.16552 C 0.13403 0.16691 0.15156 0.16806 0.1691 0.16899 C 0.17899 0.17153 0.21476 0.18056 0.22413 0.18658 C 0.23281 0.19237 0.24236 0.19792 0.25069 0.20441 C 0.27726 0.22385 0.25677 0.21366 0.27431 0.22153 C 0.29219 0.23751 0.3033 0.24422 0.32431 0.24978 C 0.35417 0.2757 0.4092 0.2713 0.44271 0.27431 C 0.45052 0.2757 0.46597 0.27825 0.47431 0.28126 C 0.47969 0.28334 0.48993 0.2882 0.48993 0.2882 C 0.4941 0.28728 0.50851 0.28519 0.51389 0.28126 C 0.51944 0.27709 0.52969 0.26714 0.52969 0.26714 C 0.53559 0.25093 0.5408 0.23913 0.54531 0.22153 C 0.54618 0.21806 0.54809 0.21112 0.54809 0.21112 C 0.54931 0.19353 0.55208 0.17616 0.5533 0.15857 C 0.55573 0.12478 0.55486 0.09306 0.56111 0.06019 C 0.56007 0.00556 0.56007 -0.04953 0.55851 -0.10439 C 0.55799 -0.12222 0.55017 -0.13772 0.54531 -0.15393 C 0.54306 -0.16064 0.54392 -0.16967 0.53993 -0.17476 C 0.53559 -0.18032 0.53125 -0.18657 0.52691 -0.19235 C 0.52413 -0.19583 0.52257 -0.20115 0.5191 -0.203 C 0.49219 -0.21712 0.46528 -0.22546 0.4375 -0.23448 C 0.42517 -0.23333 0.41285 -0.23333 0.40069 -0.23101 C 0.39514 -0.22985 0.3849 -0.22407 0.3849 -0.22407 C 0.37361 -0.20833 0.38681 -0.22453 0.3717 -0.21342 C 0.36615 -0.20948 0.36111 -0.20416 0.3559 -0.19953 C 0.3533 -0.19722 0.35069 -0.19467 0.34809 -0.19235 C 0.34549 -0.19004 0.3401 -0.18541 0.3401 -0.18541 C 0.32847 -0.16157 0.34236 -0.18842 0.32691 -0.16434 C 0.32205 -0.15647 0.31875 -0.14722 0.31389 -0.13958 C 0.31059 -0.13472 0.3033 -0.12569 0.3033 -0.12569 C 0.29931 -0.10972 0.2934 -0.09513 0.2849 -0.08333 C 0.27708 -0.05208 0.2901 -0.10092 0.27431 -0.05879 C 0.27274 -0.05462 0.27153 -0.03888 0.2691 -0.03425 C 0.26701 -0.03009 0.26372 -0.02754 0.26111 -0.02407 C 0.25503 0.00024 0.25972 -0.00833 0.25069 0.00441 C 0.2441 0.0301 0.24931 0.02015 0.23733 0.03566 C 0.2316 0.05857 0.22118 0.07547 0.21111 0.09538 C 0.20469 0.10834 0.20208 0.11528 0.19271 0.12362 C 0.18455 0.13982 0.17587 0.15417 0.16649 0.16899 C 0.16389 0.17269 0.16076 0.17547 0.15851 0.17941 C 0.14913 0.19584 0.14688 0.20741 0.1349 0.21806 C 0.13142 0.22501 0.12778 0.23218 0.12431 0.23913 C 0.12257 0.2426 0.1217 0.24746 0.1191 0.24978 C 0.11389 0.25441 0.10764 0.25765 0.1033 0.26366 C 0.09618 0.27362 0.10052 0.26991 0.0901 0.27431 C 0.07951 0.28357 0.06806 0.28635 0.0559 0.29191 C 0.0533 0.29329 0.04809 0.29538 0.04809 0.29538 C 0.03056 0.29422 0.01285 0.29468 -0.00469 0.29191 C -0.01024 0.29098 -0.0151 0.28728 -0.02031 0.28473 C -0.02292 0.28357 -0.0283 0.28126 -0.0283 0.28126 C -0.03073 0.26806 -0.03142 0.2595 -0.03889 0.24978 C -0.04774 0.21366 -0.04132 0.24422 -0.0467 0.20441 C -0.04913 0.18681 -0.05399 0.16829 -0.05729 0.1514 C -0.05955 0.13982 -0.06042 0.12825 -0.0625 0.11644 C -0.06337 0.10371 -0.0651 0.09075 -0.0651 0.07778 C -0.0651 0.01089 -0.06372 -0.02615 -0.04931 -0.08333 C -0.04323 -0.10786 -0.04635 -0.11226 -0.03351 -0.12893 C -0.02934 -0.14606 -0.0191 -0.15532 -0.0099 -0.16782 C -0.00365 -0.17615 -0.00677 -0.17939 0.00069 -0.18541 C 0.00747 -0.19073 0.01476 -0.1949 0.0217 -0.19953 C 0.03889 -0.2111 0.0474 -0.22476 0.06649 -0.23101 C 0.08681 -0.24907 0.06024 -0.22708 0.0849 -0.24143 C 0.11042 -0.25624 0.07274 -0.24212 0.1033 -0.25208 C 0.13177 -0.27453 0.16337 -0.28703 0.19531 -0.29768 C 0.20903 -0.30925 0.22465 -0.31203 0.2401 -0.31851 C 0.24306 -0.3199 0.24514 -0.32384 0.24809 -0.32546 C 0.25139 -0.32754 0.25503 -0.32777 0.25851 -0.32916 C 0.27691 -0.33657 0.29497 -0.34513 0.31389 -0.34999 C 0.33663 -0.37083 0.36979 -0.36735 0.39531 -0.37823 C 0.42188 -0.38981 0.44948 -0.3912 0.47691 -0.39583 C 0.52656 -0.4037 0.57656 -0.40578 0.62691 -0.40995 C 0.65295 -0.41689 0.67951 -0.41805 0.7059 -0.42059 C 0.73142 -0.43171 0.75851 -0.43564 0.7849 -0.44143 C 0.80573 -0.45092 0.79514 -0.44745 0.81649 -0.45208 C 0.8717 -0.47638 0.92969 -0.48286 0.9849 -0.50786 C 0.99722 -0.51365 1.0092 -0.51782 1.0217 -0.52222 C 1.0375 -0.52777 1.03403 -0.52407 1.0401 -0.53286 " pathEditMode="relative" ptsTypes="ffffffffffffffffffffffffffffffffffffffffffffffffffffffffffffffffffffffffffffffffffffffffffffffffffffffffffffffffffffffffffffffffffffffffffffffffffffffffffffffffffffffffffffffffffffffffA">
                                      <p:cBhvr>
                                        <p:cTn id="106" dur="20000" fill="hold"/>
                                        <p:tgtEl>
                                          <p:spTgt spid="6"/>
                                        </p:tgtEl>
                                        <p:attrNameLst>
                                          <p:attrName>ppt_x</p:attrName>
                                          <p:attrName>ppt_y</p:attrName>
                                        </p:attrNameLst>
                                      </p:cBhvr>
                                    </p:animMotion>
                                  </p:childTnLst>
                                </p:cTn>
                              </p:par>
                            </p:childTnLst>
                          </p:cTn>
                        </p:par>
                        <p:par>
                          <p:cTn id="107" fill="hold">
                            <p:stCondLst>
                              <p:cond delay="22500"/>
                            </p:stCondLst>
                            <p:childTnLst>
                              <p:par>
                                <p:cTn id="108" presetID="0" presetClass="path" presetSubtype="0" accel="50000" decel="50000" fill="hold" nodeType="afterEffect">
                                  <p:stCondLst>
                                    <p:cond delay="0"/>
                                  </p:stCondLst>
                                  <p:childTnLst>
                                    <p:animMotion origin="layout" path="M 1.0401 -0.53472 C 1.1691 -0.58148 1.06788 -0.55047 1.35069 -0.54213 C 1.35937 -0.53982 1.36823 -0.5375 1.37691 -0.53472 C 1.38403 -0.53241 1.39653 -0.5375 1.39809 -0.52709 C 1.4125 -0.43727 1.40746 -0.4426 1.37691 -0.42778 C 1.35868 -0.40996 1.34531 -0.40625 1.32431 -0.39722 C 1.23524 -0.35834 1.34601 -0.38472 1.1401 -0.37431 C 1.01094 -0.35116 0.88003 -0.36621 0.75069 -0.38195 C 0.68594 -0.4051 0.62257 -0.42037 0.5559 -0.42778 C 0.42726 -0.46482 0.56771 -0.42685 0.22431 -0.44306 C 0.21875 -0.44329 0.21406 -0.44954 0.20851 -0.45047 C 0.17535 -0.45718 0.14201 -0.46389 0.10851 -0.46597 C 0.06823 -0.46852 0.02778 -0.47107 -0.0125 -0.47338 C -0.08108 -0.49398 -0.18004 -0.54375 -0.22309 -0.45047 C -0.22135 -0.43797 -0.22274 -0.42338 -0.21771 -0.4125 C -0.21458 -0.40602 -0.20695 -0.40857 -0.20191 -0.40486 C -0.19618 -0.40093 -0.19184 -0.39352 -0.18611 -0.38959 C -0.1809 -0.38611 -0.17517 -0.38542 -0.17031 -0.38195 C -0.15104 -0.37014 -0.13715 -0.35301 -0.11736 -0.34375 C -0.09236 -0.31922 -0.10833 -0.33172 -0.07031 -0.3132 C -0.0651 -0.31065 -0.05972 -0.30787 -0.05451 -0.30556 C -0.04931 -0.30301 -0.03872 -0.29792 -0.03872 -0.29769 C -0.01406 -0.27431 0.01128 -0.26806 0.0401 -0.25996 C 0.16858 -0.26667 0.29583 -0.27732 0.42431 -0.28287 C 0.48281 -0.28797 0.53472 -0.29838 0.59271 -0.30556 C 0.60833 -0.31135 0.62483 -0.31343 0.6401 -0.32084 C 0.64757 -0.32431 0.65347 -0.33403 0.66128 -0.33611 C 0.68021 -0.34167 0.69983 -0.34121 0.7191 -0.34375 C 1.20347 -0.3331 0.94306 -0.38727 1.09809 -0.3132 C 1.10156 -0.29792 1.10503 -0.28287 1.10851 -0.26736 C 1.11024 -0.25996 1.11389 -0.24445 1.11389 -0.24422 C 1.11215 -0.22408 1.11111 -0.20347 1.10851 -0.18334 C 1.10746 -0.17547 1.10764 -0.16528 1.1033 -0.16042 C 1.09774 -0.15371 1.08924 -0.15533 1.08229 -0.15278 C 0.82413 -0.16806 1.00399 -0.16158 0.56649 -0.14514 C 0.49462 -0.14236 0.35069 -0.13773 0.35069 -0.1375 C 0.27535 -0.11551 0.21649 -0.1257 0.1349 -0.12986 C 0.05538 -0.15324 0.07951 -0.14445 -0.05451 -0.13773 C -0.05608 -0.1375 -0.12066 -0.13889 -0.13316 -0.11482 C -0.1401 -0.10185 -0.14063 -0.08426 -0.1441 -0.06898 C -0.14566 -0.06135 -0.14896 -0.04607 -0.14896 -0.04584 C -0.14879 -0.04491 -0.14167 0.00324 -0.13872 0.0074 C -0.11979 0.03449 -0.11163 0.03611 -0.09132 0.04583 C -0.0125 0.12245 0.13785 0.11736 0.22431 0.12199 C 0.27865 0.125 0.33316 0.12801 0.3875 0.12986 C 0.56649 0.13565 0.92431 0.1449 0.92431 0.14514 C 0.9401 0.14745 0.95625 0.14699 0.9717 0.15254 C 0.98785 0.15833 0.98889 0.175 0.99809 0.19074 C 1.0125 0.21574 1.0224 0.22801 1.02969 0.25949 C 1.02795 0.2875 1.03038 0.31666 1.02431 0.34352 C 1.02257 0.35092 1.01406 0.35139 1.00851 0.35139 C 0.96806 0.35139 0.92778 0.34606 0.8875 0.34352 C 0.83316 0.32384 0.78021 0.32014 0.72431 0.31296 C 0.67205 0.30648 0.61875 0.29236 0.56649 0.29004 C 0.46476 0.28565 0.36302 0.28495 0.26128 0.2824 C 0.22604 0.28032 0.10104 0.27361 0.0559 0.26713 C 0.04878 0.2662 0.04201 0.26088 0.0349 0.25949 C 0.01562 0.25578 -0.00382 0.25463 -0.02309 0.25208 C -0.03004 0.24953 -0.03715 0.24722 -0.0441 0.24421 C -0.05469 0.23958 -0.07569 0.22916 -0.07569 0.2294 C -0.09757 0.20509 -0.11754 0.18055 -0.1441 0.16782 C -0.1507 0.15254 -0.15816 0.1375 -0.1651 0.12199 C -0.17101 0.10879 -0.17205 0.09166 -0.1757 0.07615 C -0.18368 0.04166 -0.17813 0.06157 -0.19149 0.02268 C -0.20208 -0.05394 -0.19254 0.02199 -0.20191 -0.09931 C -0.20451 -0.13264 -0.2099 -0.16528 -0.2125 -0.19861 C -0.2217 -0.32014 -0.21129 -0.25417 -0.22309 -0.32084 C -0.22483 -0.34121 -0.2283 -0.36135 -0.2283 -0.38195 C -0.2283 -0.45579 -0.22743 -0.52986 -0.22309 -0.60347 C -0.22101 -0.63959 -0.20451 -0.6669 -0.19149 -0.69514 C -0.1776 -0.72523 -0.16649 -0.72963 -0.1441 -0.74838 C -0.11701 -0.7706 -0.08941 -0.7831 -0.0599 -0.79398 C -0.04583 -0.79144 -0.0316 -0.79074 -0.01771 -0.78635 C -0.00694 -0.7831 0.01389 -0.7713 0.01389 -0.77107 C 0.0191 -0.76621 0.02552 -0.76297 0.02969 -0.75579 C 0.03802 -0.74213 0.05069 -0.70996 0.05069 -0.70972 C 0.06562 -0.62315 0.04462 -0.7301 0.06649 -0.65695 C 0.06996 -0.64468 0.075 -0.59792 0.07691 -0.5882 C 0.07986 -0.57246 0.08403 -0.55764 0.0875 -0.54213 C 0.08924 -0.53472 0.09271 -0.51922 0.09271 -0.51898 C 0.09028 -0.39398 0.09392 -0.27431 0.07691 -0.15278 C 0.07396 -0.07107 0.06649 0.00995 0.06649 0.09166 C 0.06649 0.17754 0.01493 0.42083 0.10851 0.46574 C 0.13871 0.49514 0.13698 0.48935 0.17691 0.48102 C 0.18038 0.47338 0.18507 0.46666 0.1875 0.4581 C 0.20799 0.38912 0.17674 0.46227 0.2033 0.40463 C 0.21944 0.31065 0.20955 0.37986 0.2033 0.17546 C 0.19896 0.03472 0.20556 0.08102 0.19271 0.0074 C 0.19444 -0.18866 0.19462 -0.38449 0.19809 -0.58056 C 0.19844 -0.59977 0.20972 -0.67385 0.22431 -0.68704 C 0.23368 -0.69584 0.2559 -0.70255 0.2559 -0.70232 C 0.26996 -0.70023 0.2849 -0.70255 0.29809 -0.69514 C 0.30399 -0.6919 0.30833 -0.68125 0.30851 -0.67199 C 0.31354 -0.44584 0.31181 -0.21898 0.31389 0.0074 C 0.31528 0.15509 0.30729 0.30393 0.3191 0.45046 C 0.32031 0.46643 0.35069 0.46574 0.35069 0.46597 C 0.36128 0.47592 0.37031 0.49051 0.38229 0.49629 C 0.39288 0.50139 0.41389 0.51157 0.41389 0.5118 C 0.42795 0.50903 0.44271 0.51111 0.4559 0.50393 C 0.47292 0.49514 0.47135 0.47685 0.47691 0.4581 C 0.48472 0.43148 0.48767 0.42731 0.49809 0.40463 C 0.49983 0.39722 0.50191 0.38958 0.5033 0.38171 C 0.50712 0.36134 0.51389 0.3206 0.51389 0.32083 C 0.50417 0.08773 0.50295 -0.12986 0.50851 -0.36667 C 0.51111 -0.47593 0.48299 -0.65741 0.57691 -0.70255 C 0.58212 -0.70996 0.58906 -0.71574 0.59271 -0.72523 C 0.6151 -0.78357 0.58767 -0.76366 0.6191 -0.77871 C 0.63594 -0.77385 0.64635 -0.77246 0.66128 -0.76343 C 0.70677 -0.73472 0.66094 -0.75857 0.69809 -0.74028 C 0.70156 -0.72523 0.70503 -0.70996 0.70851 -0.69514 C 0.71024 -0.6875 0.71215 -0.67963 0.71389 -0.67199 C 0.71562 -0.66435 0.71736 -0.65695 0.7191 -0.64931 C 0.72083 -0.64167 0.72431 -0.62639 0.72431 -0.62616 C 0.73594 -0.51065 0.72431 -0.63727 0.7349 -0.44306 C 0.73854 -0.37685 0.74653 -0.31065 0.75069 -0.24445 C 0.75347 -0.1375 0.75903 -0.03079 0.76128 0.07615 C 0.76615 0.3037 0.73073 0.38865 0.79809 0.53449 C 0.80069 0.54004 0.85521 0.56088 0.86649 0.56528 C 0.89878 0.5493 0.92882 0.52731 0.96128 0.51157 C 0.97326 0.50578 0.99271 0.48102 0.99271 0.48125 C 1.01736 0.42754 1.00694 0.45046 1.02431 0.41227 C 1.02743 0.40555 1.02743 0.39653 1.02969 0.38935 C 1.03802 0.36134 1.04861 0.33379 1.0559 0.30555 C 1.06094 0.28588 1.06441 0.24722 1.06649 0.22916 C 1.06371 0.17685 1.06788 0.14768 1.0559 0.10694 C 1.04288 0.06227 1.04375 0.07361 1.01389 0.03032 C 1.00937 0.02384 1.00816 0.01342 1.0033 0.0074 C 0.97847 -0.02408 0.97483 -0.01829 0.95069 -0.0382 C 0.94514 -0.0426 0.9408 -0.05 0.9349 -0.05347 C 0.92917 -0.05718 0.89115 -0.06783 0.8875 -0.06898 C 0.85729 -0.10185 0.87517 -0.0875 0.8349 -0.10695 C 0.82969 -0.10949 0.82431 -0.11227 0.8191 -0.11482 C 0.81389 -0.11736 0.8033 -0.12222 0.8033 -0.12199 C 0.77587 -0.14908 0.74549 -0.15648 0.71389 -0.16806 C 0.69097 -0.17639 0.6684 -0.18959 0.64549 -0.19861 C 0.63142 -0.20417 0.61736 -0.20903 0.6033 -0.21389 C 0.59253 -0.21806 0.5717 -0.22917 0.5717 -0.22894 C 0.51771 -0.2257 0.46059 -0.23195 0.40851 -0.20625 C 0.40156 -0.19074 0.39149 -0.17778 0.3875 -0.16042 C 0.37465 -0.10463 0.37951 -0.13033 0.3717 -0.08403 C 0.37413 -0.06297 0.37517 -0.02547 0.3875 -0.00764 C 0.40799 0.02199 0.42969 0.02824 0.4559 0.03819 C 0.49861 0.02222 0.49115 0.03565 0.4717 -0.08403 C 0.47031 -0.09306 0.46181 -0.09607 0.4559 -0.09931 C 0.44236 -0.10672 0.41389 -0.11482 0.41389 -0.11459 C 0.40677 -0.08426 0.40052 -0.06922 0.41389 -0.03056 C 0.41667 -0.02292 0.44392 -0.01088 0.45069 -0.00764 C 0.45642 -0.02037 0.47031 -0.03681 0.4559 -0.05347 C 0.45017 -0.06019 0.44184 -0.05857 0.4349 -0.06111 C 0.42795 -0.06621 0.4217 -0.07477 0.41389 -0.07639 C 0.40833 -0.07778 0.39809 -0.07685 0.39809 -0.06898 C 0.39809 -0.0581 0.40868 -0.05347 0.41389 -0.04607 C 0.42552 -0.11343 0.42552 -0.17292 0.42969 -0.24445 C 0.43246 -0.29283 0.43715 -0.34121 0.4401 -0.38959 C 0.44375 -0.56852 0.45069 -0.88519 0.45069 -1.04607 C 0.45069 -1.16366 0.4401 -1.27477 0.4401 -1.38982 " pathEditMode="relative" rAng="0" ptsTypes="fffffffffffffffffffffffffffffffffffffffffffffffffffffffffffffffffffffffffffffffffffffffffffffffffffffffffffffffffffffffffffffffffffffffffffffffffffffffffffA">
                                      <p:cBhvr>
                                        <p:cTn id="109" dur="20000" fill="hold"/>
                                        <p:tgtEl>
                                          <p:spTgt spid="6"/>
                                        </p:tgtEl>
                                        <p:attrNameLst>
                                          <p:attrName>ppt_x</p:attrName>
                                          <p:attrName>ppt_y</p:attrName>
                                        </p:attrNameLst>
                                      </p:cBhvr>
                                      <p:rCtr x="-44800" y="12200"/>
                                    </p:animMotion>
                                  </p:childTnLst>
                                </p:cTn>
                              </p:par>
                            </p:childTnLst>
                          </p:cTn>
                        </p:par>
                      </p:childTnLst>
                    </p:cTn>
                  </p:par>
                </p:childTnLst>
              </p:cTn>
              <p:nextCondLst>
                <p:cond evt="onClick" delay="0">
                  <p:tgtEl>
                    <p:spTgt spid="18"/>
                  </p:tgtEl>
                </p:cond>
              </p:nextCondLst>
            </p:seq>
          </p:childTnLst>
        </p:cTn>
      </p:par>
    </p:tnLst>
    <p:bldLst>
      <p:bldP spid="7" grpId="0" animBg="1"/>
      <p:bldP spid="8" grpId="1" animBg="1"/>
      <p:bldP spid="14" grpId="0" animBg="1"/>
      <p:bldP spid="1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mxfCoazCl-FD8-AtFNOjRoInvTUkf5yOAFTfY_JuCRJaQzruHb_fU5P6DyrEXKbwbAU=s630-fcrop64=1,006b0000ffffffff">
            <a:hlinkHover r:id="" action="ppaction://hlinkshowjump?jump=nextslide"/>
          </p:cNvPr>
          <p:cNvPicPr>
            <a:picLocks noChangeAspect="1" noChangeArrowheads="1"/>
          </p:cNvPicPr>
          <p:nvPr/>
        </p:nvPicPr>
        <p:blipFill>
          <a:blip r:embed="rId2"/>
          <a:srcRect/>
          <a:stretch>
            <a:fillRect/>
          </a:stretch>
        </p:blipFill>
        <p:spPr bwMode="auto">
          <a:xfrm>
            <a:off x="-1" y="0"/>
            <a:ext cx="9127923" cy="6858000"/>
          </a:xfrm>
          <a:prstGeom prst="rect">
            <a:avLst/>
          </a:prstGeom>
          <a:noFill/>
        </p:spPr>
      </p:pic>
      <p:pic>
        <p:nvPicPr>
          <p:cNvPr id="2" name="1 Imagen" descr="paw-patrol-chase-character-main-550x510.png"/>
          <p:cNvPicPr>
            <a:picLocks noChangeAspect="1"/>
          </p:cNvPicPr>
          <p:nvPr/>
        </p:nvPicPr>
        <p:blipFill>
          <a:blip r:embed="rId3"/>
          <a:stretch>
            <a:fillRect/>
          </a:stretch>
        </p:blipFill>
        <p:spPr>
          <a:xfrm flipH="1">
            <a:off x="857224" y="4000504"/>
            <a:ext cx="2688961" cy="2381237"/>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5.83333E-6 5.18519E-6 C 0.00052 -0.00531 0.00017 -0.0111 0.00173 -0.01596 C 0.00399 -0.02291 0.01718 -0.02522 0.01718 -0.02522 C 0.02239 -0.0236 0.02777 -0.02337 0.03263 -0.02059 C 0.03732 -0.01781 0.03819 -0.00346 0.03958 0.00232 C 0.0401 -0.00462 0.03836 -0.01272 0.04131 -0.01828 C 0.04288 -0.02106 0.04635 -0.01619 0.04826 -0.01388 C 0.05416 -0.00694 0.06058 0.00533 0.06545 0.0139 C 0.071 0.03543 0.07239 -0.00694 0.07239 -0.00694 C 0.07361 -0.00971 0.07708 -0.00857 0.07933 -0.00925 C 0.0901 -0.00439 0.0894 -0.00694 0.09652 0.00464 C 0.09965 0.00973 0.1052 0.02061 0.1052 0.02061 C 0.10659 0.01228 0.10538 0.00279 0.1085 -0.00462 C 0.10972 -0.00763 0.11319 -0.00763 0.11545 -0.00925 C 0.11892 -0.00857 0.12291 -0.00971 0.12586 -0.00694 C 0.1309 -0.00231 0.13263 0.00672 0.13437 0.0139 C 0.1394 -0.00624 0.13576 -0.003 0.15347 5.18519E-6 C 0.1552 0.0007 0.15729 0.0007 0.1585 0.00232 C 0.16249 0.00765 0.16892 0.02061 0.16892 0.02061 C 0.16944 0.02293 0.16996 0.02987 0.17065 0.02756 C 0.17239 0.02177 0.17135 0.01529 0.17239 0.00927 C 0.17447 -0.00184 0.17986 -0.00138 0.18611 -0.00694 C 0.196 -0.00045 0.19565 0.00232 0.19826 0.01621 C 0.20399 0.01367 0.20798 0.0095 0.21371 0.00695 C 0.22847 0.0095 0.22986 0.00881 0.23611 0.02524 C 0.24288 0.06158 0.24166 0.02987 0.24305 -0.00694 C 0.24531 -0.00531 0.24826 -0.00485 0.24999 -0.00231 C 0.2526 0.00163 0.25329 0.00719 0.2552 0.01158 C 0.25937 0.02131 0.26388 0.03265 0.26892 0.04144 C 0.271 0.02223 0.2684 0.01969 0.28263 0.01621 C 0.29357 0.0176 0.30468 0.01737 0.31545 0.02061 C 0.31753 0.02131 0.31736 0.02941 0.31892 0.02756 C 0.3368 0.00441 0.30902 0.01899 0.32586 0.01158 C 0.32933 0.01228 0.33315 0.01158 0.33611 0.0139 C 0.3467 0.02246 0.34479 0.04144 0.3552 0.0507 C 0.35572 0.05371 0.35451 0.05973 0.35677 0.05973 C 0.35902 0.05973 0.35815 0.05371 0.3585 0.0507 C 0.35937 0.04237 0.35815 0.03334 0.36024 0.02524 C 0.36041 0.02431 0.36944 0.02154 0.37239 0.02061 C 0.38298 0.02408 0.3835 0.02779 0.38611 0.04144 C 0.38854 0.02871 0.38923 0.02918 0.39826 0.02524 C 0.39999 0.02686 0.40208 0.02779 0.40347 0.02987 C 0.40468 0.03172 0.40399 0.03867 0.4052 0.03681 C 0.40729 0.03404 0.40607 0.02894 0.40677 0.02524 C 0.40868 0.01482 0.41354 0.0139 0.42065 0.01158 C 0.43663 0.02015 0.4342 0.02732 0.44479 0.04144 C 0.44774 0.02987 0.44374 0.02269 0.45347 0.0183 C 0.45694 0.02293 0.45902 0.03427 0.46371 0.03219 C 0.47187 0.02848 0.47951 0.02339 0.48784 0.02061 C 0.48958 0.02131 0.49166 0.02131 0.49305 0.02293 C 0.49461 0.02478 0.49444 0.02987 0.49652 0.02987 C 0.49843 0.02987 0.49739 0.02501 0.49826 0.02293 C 0.50138 0.01482 0.50104 0.01644 0.50677 0.0139 C 0.50902 0.01459 0.5118 0.01436 0.51371 0.01621 C 0.5151 0.0176 0.51371 0.02293 0.51545 0.02293 C 0.51822 0.02293 0.51979 0.01783 0.52239 0.01621 C 0.52569 0.01413 0.52916 0.0132 0.53263 0.01158 C 0.55086 0.0139 0.55243 0.01251 0.56371 0.02756 C 0.57378 0.02316 0.56683 0.0183 0.57586 0.01158 C 0.57795 0.00996 0.58038 0.00996 0.58263 0.00927 C 0.59392 0.01112 0.60138 0.00996 0.6052 0.02524 C 0.60937 0.01668 0.61336 0.01251 0.62065 0.00927 C 0.63368 0.01806 0.63315 0.0176 0.63611 0.03681 C 0.64166 0.01506 0.63802 0.01436 0.65347 0.00927 C 0.6644 0.01413 0.66336 0.01019 0.66718 0.02293 C 0.66857 0.02756 0.67065 0.03681 0.67065 0.03681 C 0.67256 0.0183 0.67534 0.00394 0.68958 -0.00231 C 0.69895 0.00603 0.69913 0.01783 0.7052 0.02987 C 0.70624 0.0345 0.70729 0.04839 0.7085 0.04376 C 0.71336 0.02455 0.71545 0.01413 0.7309 0.00695 C 0.73558 0.00765 0.74097 0.0058 0.74479 0.00927 C 0.7526 0.01644 0.76111 0.03635 0.76718 0.04839 C 0.7677 0.0514 0.76822 0.05441 0.76892 0.05742 C 0.76944 0.05973 0.77013 0.06668 0.77065 0.06436 C 0.77499 0.04191 0.76822 0.02941 0.78784 0.02293 C 0.80399 0.02663 0.80937 0.02339 0.81718 0.03913 C 0.821 0.05927 0.81736 0.04445 0.82065 0.02293 C 0.8217 0.01575 0.82569 0.01181 0.82933 0.00695 C 0.8427 0.00927 0.84236 0.00533 0.84999 0.0183 C 0.8526 0.02269 0.85677 0.03219 0.85677 0.03219 C 0.85972 0.02617 0.86128 0.01644 0.86545 0.01158 C 0.86857 0.00788 0.87586 0.00232 0.87586 0.00232 C 0.87864 0.00302 0.88177 0.00279 0.88437 0.00464 C 0.89114 0.00927 0.89253 0.022 0.89652 0.02987 C 0.89826 0.01853 0.89808 0.00094 0.9052 -0.00694 C 0.90833 -0.01041 0.92065 -0.01643 0.92413 -0.01828 C 0.92933 -0.01758 0.93472 -0.01828 0.93958 -0.01596 C 0.94149 -0.01504 0.94305 -0.00925 0.94305 -0.00925 " pathEditMode="relative" ptsTypes="fffffffffffffffffffffffffffffffffffffffffffffffffffffffffffffffffffffffffffffffffffffff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86 Rectángulo"/>
          <p:cNvSpPr/>
          <p:nvPr/>
        </p:nvSpPr>
        <p:spPr>
          <a:xfrm>
            <a:off x="3214678" y="428604"/>
            <a:ext cx="2786082" cy="1500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Comic Sans MS" pitchFamily="66" charset="0"/>
              </a:rPr>
              <a:t>¿CUANDO NACIÓ JEAN FRANCOIS?</a:t>
            </a:r>
            <a:endParaRPr lang="es-ES" sz="2800" b="1" dirty="0">
              <a:latin typeface="Comic Sans MS" pitchFamily="66" charset="0"/>
            </a:endParaRPr>
          </a:p>
        </p:txBody>
      </p:sp>
      <p:sp>
        <p:nvSpPr>
          <p:cNvPr id="29" name="28 Rectángulo">
            <a:hlinkClick r:id="rId2" action="ppaction://hlinksldjump"/>
          </p:cNvPr>
          <p:cNvSpPr/>
          <p:nvPr/>
        </p:nvSpPr>
        <p:spPr>
          <a:xfrm>
            <a:off x="642910" y="5643578"/>
            <a:ext cx="171451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latin typeface="Comic Sans MS" pitchFamily="66" charset="0"/>
              </a:rPr>
              <a:t>1586</a:t>
            </a:r>
            <a:endParaRPr lang="es-ES" sz="3200" dirty="0">
              <a:latin typeface="Comic Sans MS" pitchFamily="66" charset="0"/>
            </a:endParaRPr>
          </a:p>
        </p:txBody>
      </p:sp>
      <p:sp>
        <p:nvSpPr>
          <p:cNvPr id="28" name="27 Rectángulo">
            <a:hlinkClick r:id="rId3" action="ppaction://hlinksldjump"/>
          </p:cNvPr>
          <p:cNvSpPr/>
          <p:nvPr/>
        </p:nvSpPr>
        <p:spPr>
          <a:xfrm>
            <a:off x="6643702" y="5643578"/>
            <a:ext cx="171451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latin typeface="Comic Sans MS" pitchFamily="66" charset="0"/>
              </a:rPr>
              <a:t>1582</a:t>
            </a:r>
            <a:endParaRPr lang="es-ES" sz="3200" dirty="0">
              <a:latin typeface="Comic Sans MS" pitchFamily="66" charset="0"/>
            </a:endParaRPr>
          </a:p>
        </p:txBody>
      </p:sp>
      <p:sp>
        <p:nvSpPr>
          <p:cNvPr id="30" name="29 Rectángulo">
            <a:hlinkClick r:id="rId2" action="ppaction://hlinksldjump"/>
          </p:cNvPr>
          <p:cNvSpPr/>
          <p:nvPr/>
        </p:nvSpPr>
        <p:spPr>
          <a:xfrm>
            <a:off x="6643702" y="428604"/>
            <a:ext cx="171451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latin typeface="Comic Sans MS" pitchFamily="66" charset="0"/>
              </a:rPr>
              <a:t>1589</a:t>
            </a:r>
            <a:endParaRPr lang="es-ES" sz="3200" dirty="0">
              <a:latin typeface="Comic Sans MS" pitchFamily="66" charset="0"/>
            </a:endParaRPr>
          </a:p>
        </p:txBody>
      </p:sp>
      <p:sp>
        <p:nvSpPr>
          <p:cNvPr id="56" name="55 Rectángulo redondeado">
            <a:hlinkHover r:id="" action="ppaction://hlinkshowjump?jump=nextslide"/>
          </p:cNvPr>
          <p:cNvSpPr/>
          <p:nvPr/>
        </p:nvSpPr>
        <p:spPr>
          <a:xfrm>
            <a:off x="142845" y="428604"/>
            <a:ext cx="214314" cy="6215106"/>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Rectángulo redondeado">
            <a:hlinkHover r:id="" action="ppaction://hlinkshowjump?jump=nextslide"/>
          </p:cNvPr>
          <p:cNvSpPr/>
          <p:nvPr/>
        </p:nvSpPr>
        <p:spPr>
          <a:xfrm>
            <a:off x="142844" y="214290"/>
            <a:ext cx="8858312" cy="225097"/>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Rectángulo redondeado">
            <a:hlinkHover r:id="" action="ppaction://hlinkshowjump?jump=nextslide"/>
          </p:cNvPr>
          <p:cNvSpPr/>
          <p:nvPr/>
        </p:nvSpPr>
        <p:spPr>
          <a:xfrm>
            <a:off x="134223" y="6425276"/>
            <a:ext cx="8858312" cy="225097"/>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Rectángulo redondeado">
            <a:hlinkHover r:id="" action="ppaction://hlinkshowjump?jump=nextslide"/>
          </p:cNvPr>
          <p:cNvSpPr/>
          <p:nvPr/>
        </p:nvSpPr>
        <p:spPr>
          <a:xfrm>
            <a:off x="8772495" y="219054"/>
            <a:ext cx="214314" cy="6215106"/>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Rectángulo redondeado">
            <a:hlinkHover r:id="" action="ppaction://hlinkshowjump?jump=nextslide"/>
          </p:cNvPr>
          <p:cNvSpPr/>
          <p:nvPr/>
        </p:nvSpPr>
        <p:spPr>
          <a:xfrm>
            <a:off x="2857488" y="214290"/>
            <a:ext cx="338152" cy="1714500"/>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59 Rectángulo redondeado">
            <a:hlinkHover r:id="" action="ppaction://hlinkshowjump?jump=nextslide"/>
          </p:cNvPr>
          <p:cNvSpPr/>
          <p:nvPr/>
        </p:nvSpPr>
        <p:spPr>
          <a:xfrm>
            <a:off x="6000760" y="215900"/>
            <a:ext cx="338152" cy="1714500"/>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60 Rectángulo redondeado">
            <a:hlinkHover r:id="" action="ppaction://hlinkshowjump?jump=nextslide"/>
          </p:cNvPr>
          <p:cNvSpPr/>
          <p:nvPr/>
        </p:nvSpPr>
        <p:spPr>
          <a:xfrm>
            <a:off x="6000760" y="4929198"/>
            <a:ext cx="338152" cy="1714500"/>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61 Rectángulo redondeado">
            <a:hlinkHover r:id="" action="ppaction://hlinkshowjump?jump=nextslide"/>
          </p:cNvPr>
          <p:cNvSpPr/>
          <p:nvPr/>
        </p:nvSpPr>
        <p:spPr>
          <a:xfrm>
            <a:off x="2857488" y="4929198"/>
            <a:ext cx="338152" cy="1714500"/>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62 Rectángulo redondeado">
            <a:hlinkHover r:id="" action="ppaction://hlinkshowjump?jump=nextslide"/>
          </p:cNvPr>
          <p:cNvSpPr/>
          <p:nvPr/>
        </p:nvSpPr>
        <p:spPr>
          <a:xfrm>
            <a:off x="1500166" y="1309015"/>
            <a:ext cx="357190" cy="928694"/>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63 Rectángulo redondeado">
            <a:hlinkHover r:id="" action="ppaction://hlinkshowjump?jump=nextslide"/>
          </p:cNvPr>
          <p:cNvSpPr/>
          <p:nvPr/>
        </p:nvSpPr>
        <p:spPr>
          <a:xfrm>
            <a:off x="1428728" y="4786322"/>
            <a:ext cx="357190" cy="928682"/>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64 Rectángulo redondeado">
            <a:hlinkHover r:id="" action="ppaction://hlinkshowjump?jump=nextslide"/>
          </p:cNvPr>
          <p:cNvSpPr/>
          <p:nvPr/>
        </p:nvSpPr>
        <p:spPr>
          <a:xfrm>
            <a:off x="7358082" y="4857760"/>
            <a:ext cx="357190" cy="928694"/>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65 Rectángulo redondeado">
            <a:hlinkHover r:id="" action="ppaction://hlinkshowjump?jump=nextslide"/>
          </p:cNvPr>
          <p:cNvSpPr/>
          <p:nvPr/>
        </p:nvSpPr>
        <p:spPr>
          <a:xfrm>
            <a:off x="7358082" y="1214422"/>
            <a:ext cx="357190" cy="928694"/>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66 Rectángulo redondeado">
            <a:hlinkHover r:id="" action="ppaction://hlinkshowjump?jump=nextslide"/>
          </p:cNvPr>
          <p:cNvSpPr/>
          <p:nvPr/>
        </p:nvSpPr>
        <p:spPr>
          <a:xfrm>
            <a:off x="3286116" y="2786058"/>
            <a:ext cx="330591" cy="1455852"/>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68 Rectángulo redondeado">
            <a:hlinkHover r:id="" action="ppaction://hlinkshowjump?jump=nextslide"/>
          </p:cNvPr>
          <p:cNvSpPr/>
          <p:nvPr/>
        </p:nvSpPr>
        <p:spPr>
          <a:xfrm>
            <a:off x="3286116" y="3929066"/>
            <a:ext cx="2643206" cy="285752"/>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69 Rectángulo redondeado">
            <a:hlinkHover r:id="" action="ppaction://hlinkshowjump?jump=nextslide"/>
          </p:cNvPr>
          <p:cNvSpPr/>
          <p:nvPr/>
        </p:nvSpPr>
        <p:spPr>
          <a:xfrm>
            <a:off x="5643570" y="2786058"/>
            <a:ext cx="330591" cy="1455852"/>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71 Rectángulo redondeado">
            <a:hlinkHover r:id="" action="ppaction://hlinkshowjump?jump=nextslide"/>
          </p:cNvPr>
          <p:cNvSpPr/>
          <p:nvPr/>
        </p:nvSpPr>
        <p:spPr>
          <a:xfrm>
            <a:off x="6858016" y="3143248"/>
            <a:ext cx="1071570" cy="312844"/>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72 Rectángulo redondeado">
            <a:hlinkHover r:id="" action="ppaction://hlinkshowjump?jump=nextslide"/>
          </p:cNvPr>
          <p:cNvSpPr/>
          <p:nvPr/>
        </p:nvSpPr>
        <p:spPr>
          <a:xfrm>
            <a:off x="1285852" y="3214686"/>
            <a:ext cx="1071570" cy="312844"/>
          </a:xfrm>
          <a:prstGeom prst="round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1" name="70 Imagen" descr="blinky2.png">
            <a:hlinkHover r:id="" action="ppaction://hlinkshowjump?jump=nextslide"/>
          </p:cNvPr>
          <p:cNvPicPr>
            <a:picLocks noChangeAspect="1"/>
          </p:cNvPicPr>
          <p:nvPr/>
        </p:nvPicPr>
        <p:blipFill>
          <a:blip r:embed="rId4" cstate="print"/>
          <a:stretch>
            <a:fillRect/>
          </a:stretch>
        </p:blipFill>
        <p:spPr>
          <a:xfrm>
            <a:off x="4643438" y="2357430"/>
            <a:ext cx="857256" cy="857256"/>
          </a:xfrm>
          <a:prstGeom prst="rect">
            <a:avLst/>
          </a:prstGeom>
        </p:spPr>
      </p:pic>
      <p:pic>
        <p:nvPicPr>
          <p:cNvPr id="83" name="82 Imagen" descr="inky-395x400.png">
            <a:hlinkHover r:id="" action="ppaction://hlinkshowjump?jump=nextslide"/>
          </p:cNvPr>
          <p:cNvPicPr>
            <a:picLocks noChangeAspect="1"/>
          </p:cNvPicPr>
          <p:nvPr/>
        </p:nvPicPr>
        <p:blipFill>
          <a:blip r:embed="rId5" cstate="print"/>
          <a:stretch>
            <a:fillRect/>
          </a:stretch>
        </p:blipFill>
        <p:spPr>
          <a:xfrm flipH="1">
            <a:off x="4643438" y="3143248"/>
            <a:ext cx="780912" cy="785818"/>
          </a:xfrm>
          <a:prstGeom prst="rect">
            <a:avLst/>
          </a:prstGeom>
        </p:spPr>
      </p:pic>
      <p:pic>
        <p:nvPicPr>
          <p:cNvPr id="82" name="81 Imagen" descr="gh.png">
            <a:hlinkHover r:id="" action="ppaction://hlinkshowjump?jump=nextslide"/>
          </p:cNvPr>
          <p:cNvPicPr>
            <a:picLocks noChangeAspect="1"/>
          </p:cNvPicPr>
          <p:nvPr/>
        </p:nvPicPr>
        <p:blipFill>
          <a:blip r:embed="rId6"/>
          <a:stretch>
            <a:fillRect/>
          </a:stretch>
        </p:blipFill>
        <p:spPr>
          <a:xfrm>
            <a:off x="3786182" y="3143248"/>
            <a:ext cx="785818" cy="785818"/>
          </a:xfrm>
          <a:prstGeom prst="rect">
            <a:avLst/>
          </a:prstGeom>
        </p:spPr>
      </p:pic>
      <p:pic>
        <p:nvPicPr>
          <p:cNvPr id="81" name="80 Imagen" descr="Naranja_(sprite).png">
            <a:hlinkHover r:id="" action="ppaction://hlinkshowjump?jump=nextslide"/>
          </p:cNvPr>
          <p:cNvPicPr>
            <a:picLocks noChangeAspect="1"/>
          </p:cNvPicPr>
          <p:nvPr/>
        </p:nvPicPr>
        <p:blipFill>
          <a:blip r:embed="rId7"/>
          <a:stretch>
            <a:fillRect/>
          </a:stretch>
        </p:blipFill>
        <p:spPr>
          <a:xfrm flipH="1">
            <a:off x="3786182" y="2428868"/>
            <a:ext cx="857256" cy="857256"/>
          </a:xfrm>
          <a:prstGeom prst="rect">
            <a:avLst/>
          </a:prstGeom>
        </p:spPr>
      </p:pic>
      <p:sp>
        <p:nvSpPr>
          <p:cNvPr id="68" name="67 Rectángulo"/>
          <p:cNvSpPr/>
          <p:nvPr/>
        </p:nvSpPr>
        <p:spPr>
          <a:xfrm>
            <a:off x="0" y="0"/>
            <a:ext cx="9144000"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latin typeface="Comic Sans MS" pitchFamily="66" charset="0"/>
              </a:rPr>
              <a:t>¡ESCOGE LA RESPUESTA CORRECTA SIN QUE TE TOQUE EL FANTASMA!</a:t>
            </a:r>
            <a:endParaRPr lang="es-ES" sz="3200" b="1" dirty="0">
              <a:latin typeface="Comic Sans MS" pitchFamily="66" charset="0"/>
            </a:endParaRPr>
          </a:p>
        </p:txBody>
      </p:sp>
      <p:grpSp>
        <p:nvGrpSpPr>
          <p:cNvPr id="86" name="85 Grupo"/>
          <p:cNvGrpSpPr/>
          <p:nvPr/>
        </p:nvGrpSpPr>
        <p:grpSpPr>
          <a:xfrm>
            <a:off x="428596" y="571480"/>
            <a:ext cx="1000132" cy="1357322"/>
            <a:chOff x="357158" y="71414"/>
            <a:chExt cx="1000132" cy="1357322"/>
          </a:xfrm>
        </p:grpSpPr>
        <p:sp>
          <p:nvSpPr>
            <p:cNvPr id="85" name="84 Rectángulo"/>
            <p:cNvSpPr/>
            <p:nvPr/>
          </p:nvSpPr>
          <p:spPr>
            <a:xfrm>
              <a:off x="357158" y="71414"/>
              <a:ext cx="1000132" cy="5715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INICIAR</a:t>
              </a:r>
              <a:endParaRPr lang="es-ES" dirty="0"/>
            </a:p>
          </p:txBody>
        </p:sp>
        <p:pic>
          <p:nvPicPr>
            <p:cNvPr id="84" name="83 Imagen" descr="blinky2.png">
              <a:hlinkHover r:id="" action="ppaction://hlinkshowjump?jump=nextslide"/>
            </p:cNvPr>
            <p:cNvPicPr>
              <a:picLocks noChangeAspect="1"/>
            </p:cNvPicPr>
            <p:nvPr/>
          </p:nvPicPr>
          <p:blipFill>
            <a:blip r:embed="rId4" cstate="print"/>
            <a:stretch>
              <a:fillRect/>
            </a:stretch>
          </p:blipFill>
          <p:spPr>
            <a:xfrm>
              <a:off x="428596" y="571480"/>
              <a:ext cx="857256" cy="857256"/>
            </a:xfrm>
            <a:prstGeom prst="rect">
              <a:avLst/>
            </a:prstGeom>
          </p:spPr>
        </p:pic>
      </p:grpSp>
      <p:pic>
        <p:nvPicPr>
          <p:cNvPr id="31" name="30 Imagen" descr="Flecha_verde.gif">
            <a:hlinkClick r:id="rId8" action="ppaction://hlinksldjump"/>
          </p:cNvPr>
          <p:cNvPicPr>
            <a:picLocks noChangeAspect="1"/>
          </p:cNvPicPr>
          <p:nvPr/>
        </p:nvPicPr>
        <p:blipFill>
          <a:blip r:embed="rId9"/>
          <a:stretch>
            <a:fillRect/>
          </a:stretch>
        </p:blipFill>
        <p:spPr>
          <a:xfrm>
            <a:off x="6643702" y="5214950"/>
            <a:ext cx="2176462" cy="1309566"/>
          </a:xfrm>
          <a:prstGeom prst="rect">
            <a:avLst/>
          </a:prstGeom>
        </p:spPr>
      </p:pic>
    </p:spTree>
    <p:extLst>
      <p:ext uri="{BB962C8B-B14F-4D97-AF65-F5344CB8AC3E}">
        <p14:creationId xmlns:p14="http://schemas.microsoft.com/office/powerpoint/2010/main" xmlns="" val="67182429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afterEffect">
                                  <p:stCondLst>
                                    <p:cond delay="0"/>
                                  </p:stCondLst>
                                  <p:childTnLst>
                                    <p:animMotion origin="layout" path="M -5.83333E-6 3.33333E-6 L -5.83333E-6 -0.28889 L 0.13749 -0.29445 L 0.14374 -0.06945 L -0.20209 -0.07778 L -0.20626 -0.3 L -0.20417 0.02222 L -0.37709 0.02222 L -0.37292 0.16389 L -0.15626 0.16111 L -0.15626 0.26389 L 0.14166 0.26944 L 0.14583 0.44166 L -0.05001 0.44722 L -0.05001 0.28611 L 0.24583 0.21666 L 0.23541 -0.06389 L 0.01249 -0.07223 L -5.83333E-6 3.33333E-6 Z " pathEditMode="relative" ptsTypes="AAAAAAAAAAAAAAAAAAA">
                                      <p:cBhvr>
                                        <p:cTn id="6" dur="10000" fill="hold"/>
                                        <p:tgtEl>
                                          <p:spTgt spid="81"/>
                                        </p:tgtEl>
                                        <p:attrNameLst>
                                          <p:attrName>ppt_x</p:attrName>
                                          <p:attrName>ppt_y</p:attrName>
                                        </p:attrNameLst>
                                      </p:cBhvr>
                                    </p:animMotion>
                                  </p:childTnLst>
                                </p:cTn>
                              </p:par>
                              <p:par>
                                <p:cTn id="7" presetID="0" presetClass="path" presetSubtype="0" repeatCount="indefinite" fill="remove" nodeType="withEffect">
                                  <p:stCondLst>
                                    <p:cond delay="0"/>
                                  </p:stCondLst>
                                  <p:childTnLst>
                                    <p:animMotion origin="layout" path="M -2.5E-6 2.22222E-6 L 0.00208 -0.08611 L 0.35417 -0.08056 L 0.35833 -0.30278 L 0.18542 -0.29445 L 0.19583 -0.00278 L 0.13542 -0.01111 L 0.14167 0.24444 L 0.36042 0.24143 L 0.35625 0.49722 L 0.19167 0.49722 L 0.18542 0.25555 L -0.4625 0.26643 L -0.45417 0.47778 L -0.29792 0.47778 L -0.29792 0.21366 L -0.2375 0.21111 L -0.23333 -0.03889 L -0.11458 -0.04167 L -0.11667 0.08055 L -0.00417 0.08889 L 0.00208 -0.03079 " pathEditMode="relative" ptsTypes="AAAAAAAAAAAAAAAAAAAAAA">
                                      <p:cBhvr>
                                        <p:cTn id="8" dur="10000" fill="hold"/>
                                        <p:tgtEl>
                                          <p:spTgt spid="71"/>
                                        </p:tgtEl>
                                        <p:attrNameLst>
                                          <p:attrName>ppt_x</p:attrName>
                                          <p:attrName>ppt_y</p:attrName>
                                        </p:attrNameLst>
                                      </p:cBhvr>
                                    </p:animMotion>
                                  </p:childTnLst>
                                </p:cTn>
                              </p:par>
                              <p:par>
                                <p:cTn id="9" presetID="0" presetClass="path" presetSubtype="0" repeatCount="indefinite" fill="hold" nodeType="withEffect">
                                  <p:stCondLst>
                                    <p:cond delay="0"/>
                                  </p:stCondLst>
                                  <p:childTnLst>
                                    <p:animMotion origin="layout" path="M -0.00278 -0.00278 L 0.00538 -0.22778 L 0.19097 -0.22778 L 0.20347 -0.1 L 0.13056 -0.10556 L 0.14306 0.15 L -0.47569 0.14444 L -0.45903 -0.33056 L -0.46319 0.375 L -0.26319 0.38055 L -0.25903 0.16111 L 0.34722 0.15278 L 0.37847 -0.21945 L 0.00955 -0.23611 L -0.00278 -0.00278 Z " pathEditMode="relative" rAng="0" ptsTypes="AAAAAAAAAAAAAAA">
                                      <p:cBhvr>
                                        <p:cTn id="10" dur="10000" fill="hold"/>
                                        <p:tgtEl>
                                          <p:spTgt spid="83"/>
                                        </p:tgtEl>
                                        <p:attrNameLst>
                                          <p:attrName>ppt_x</p:attrName>
                                          <p:attrName>ppt_y</p:attrName>
                                        </p:attrNameLst>
                                      </p:cBhvr>
                                      <p:rCtr x="-46" y="28"/>
                                    </p:animMotion>
                                  </p:childTnLst>
                                </p:cTn>
                              </p:par>
                              <p:par>
                                <p:cTn id="11" presetID="0" presetClass="path" presetSubtype="0" repeatCount="indefinite" fill="hold" nodeType="withEffect">
                                  <p:stCondLst>
                                    <p:cond delay="0"/>
                                  </p:stCondLst>
                                  <p:childTnLst>
                                    <p:animMotion origin="layout" path="M 4.44444E-6 -4.07407E-6 L -0.00625 -0.23055 L 0.45625 -0.20833 L 0.46458 0.375 L 0.29167 0.34723 L 0.29167 0.025 L 0.23333 0.03334 L 0.25 -0.19722 L -0.37292 -0.19444 L -0.3625 0.375 L -0.17917 0.375 L -0.18125 0.02223 L -0.1375 0.01667 L -0.13125 -0.21111 L -0.01458 -0.20833 L 4.44444E-6 -4.07407E-6 Z " pathEditMode="relative" ptsTypes="AAAAAAAAAAAAAAAA">
                                      <p:cBhvr>
                                        <p:cTn id="12" dur="10000" fill="hold"/>
                                        <p:tgtEl>
                                          <p:spTgt spid="8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6"/>
                    </p:tgtEl>
                  </p:cond>
                </p:stCondLst>
                <p:endSync evt="end" delay="0">
                  <p:rtn val="all"/>
                </p:endSync>
                <p:childTnLst>
                  <p:par>
                    <p:cTn id="14" fill="hold">
                      <p:stCondLst>
                        <p:cond delay="0"/>
                      </p:stCondLst>
                      <p:childTnLst>
                        <p:par>
                          <p:cTn id="15" fill="hold">
                            <p:stCondLst>
                              <p:cond delay="0"/>
                            </p:stCondLst>
                            <p:childTnLst>
                              <p:par>
                                <p:cTn id="16" presetID="23" presetClass="exit" presetSubtype="32" fill="hold" grpId="0" nodeType="afterEffect">
                                  <p:stCondLst>
                                    <p:cond delay="0"/>
                                  </p:stCondLst>
                                  <p:childTnLst>
                                    <p:anim calcmode="lin" valueType="num">
                                      <p:cBhvr>
                                        <p:cTn id="17" dur="500"/>
                                        <p:tgtEl>
                                          <p:spTgt spid="68"/>
                                        </p:tgtEl>
                                        <p:attrNameLst>
                                          <p:attrName>ppt_w</p:attrName>
                                        </p:attrNameLst>
                                      </p:cBhvr>
                                      <p:tavLst>
                                        <p:tav tm="0">
                                          <p:val>
                                            <p:strVal val="ppt_w"/>
                                          </p:val>
                                        </p:tav>
                                        <p:tav tm="100000">
                                          <p:val>
                                            <p:fltVal val="0"/>
                                          </p:val>
                                        </p:tav>
                                      </p:tavLst>
                                    </p:anim>
                                    <p:anim calcmode="lin" valueType="num">
                                      <p:cBhvr>
                                        <p:cTn id="18" dur="500"/>
                                        <p:tgtEl>
                                          <p:spTgt spid="68"/>
                                        </p:tgtEl>
                                        <p:attrNameLst>
                                          <p:attrName>ppt_h</p:attrName>
                                        </p:attrNameLst>
                                      </p:cBhvr>
                                      <p:tavLst>
                                        <p:tav tm="0">
                                          <p:val>
                                            <p:strVal val="ppt_h"/>
                                          </p:val>
                                        </p:tav>
                                        <p:tav tm="100000">
                                          <p:val>
                                            <p:fltVal val="0"/>
                                          </p:val>
                                        </p:tav>
                                      </p:tavLst>
                                    </p:anim>
                                    <p:set>
                                      <p:cBhvr>
                                        <p:cTn id="19" dur="1" fill="hold">
                                          <p:stCondLst>
                                            <p:cond delay="499"/>
                                          </p:stCondLst>
                                        </p:cTn>
                                        <p:tgtEl>
                                          <p:spTgt spid="6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6"/>
                                        </p:tgtEl>
                                      </p:cBhvr>
                                    </p:animEffect>
                                    <p:set>
                                      <p:cBhvr>
                                        <p:cTn id="22"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23" restart="whenNotActive" fill="hold" evtFilter="cancelBubble" nodeType="interactiveSeq">
                <p:stCondLst>
                  <p:cond evt="onClick" delay="0">
                    <p:tgtEl>
                      <p:spTgt spid="28"/>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nextCondLst>
                <p:cond evt="onClick" delay="0">
                  <p:tgtEl>
                    <p:spTgt spid="28"/>
                  </p:tgtEl>
                </p:cond>
              </p:nextCondLst>
            </p:seq>
          </p:childTnLst>
        </p:cTn>
      </p:par>
    </p:tnLst>
    <p:bldLst>
      <p:bldP spid="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solidFill>
          <a:ln>
            <a:solidFill>
              <a:srgbClr val="120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0" dirty="0" smtClean="0">
                <a:latin typeface="Comic Sans MS" pitchFamily="66" charset="0"/>
              </a:rPr>
              <a:t>¡¡¡NO TOQUES LOS BORDES!!!</a:t>
            </a:r>
            <a:endParaRPr lang="es-ES" sz="8000" dirty="0">
              <a:latin typeface="Comic Sans MS" pitchFamily="66" charset="0"/>
            </a:endParaRPr>
          </a:p>
        </p:txBody>
      </p:sp>
      <p:grpSp>
        <p:nvGrpSpPr>
          <p:cNvPr id="6" name="5 Grupo"/>
          <p:cNvGrpSpPr/>
          <p:nvPr/>
        </p:nvGrpSpPr>
        <p:grpSpPr>
          <a:xfrm>
            <a:off x="428596" y="357166"/>
            <a:ext cx="1143008" cy="1571636"/>
            <a:chOff x="285720" y="-142900"/>
            <a:chExt cx="1143008" cy="1571636"/>
          </a:xfrm>
        </p:grpSpPr>
        <p:sp>
          <p:nvSpPr>
            <p:cNvPr id="7" name="6 Rectángulo">
              <a:hlinkClick r:id="" action="ppaction://hlinkshowjump?jump=previousslide"/>
            </p:cNvPr>
            <p:cNvSpPr/>
            <p:nvPr/>
          </p:nvSpPr>
          <p:spPr>
            <a:xfrm>
              <a:off x="285720" y="-142900"/>
              <a:ext cx="1143008" cy="71438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INTENTAR DE</a:t>
              </a:r>
            </a:p>
            <a:p>
              <a:pPr algn="ctr"/>
              <a:r>
                <a:rPr lang="es-ES" dirty="0" smtClean="0"/>
                <a:t>NUEVO</a:t>
              </a:r>
              <a:endParaRPr lang="es-ES" dirty="0"/>
            </a:p>
          </p:txBody>
        </p:sp>
        <p:pic>
          <p:nvPicPr>
            <p:cNvPr id="8" name="7 Imagen" descr="blinky2.png"/>
            <p:cNvPicPr>
              <a:picLocks noChangeAspect="1"/>
            </p:cNvPicPr>
            <p:nvPr/>
          </p:nvPicPr>
          <p:blipFill>
            <a:blip r:embed="rId2" cstate="print"/>
            <a:stretch>
              <a:fillRect/>
            </a:stretch>
          </p:blipFill>
          <p:spPr>
            <a:xfrm>
              <a:off x="428596" y="571480"/>
              <a:ext cx="857256" cy="857256"/>
            </a:xfrm>
            <a:prstGeom prst="rect">
              <a:avLst/>
            </a:prstGeom>
          </p:spPr>
        </p:pic>
      </p:gr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357166"/>
            <a:ext cx="8572560" cy="1571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atin typeface="Comic Sans MS" pitchFamily="66" charset="0"/>
              </a:rPr>
              <a:t>¿EN QUE AÑO ENSEÑO MATEMATICAS Y FILOSOFIA?</a:t>
            </a:r>
            <a:endParaRPr lang="es-ES" sz="4000" b="1" dirty="0">
              <a:latin typeface="Comic Sans MS" pitchFamily="66" charset="0"/>
            </a:endParaRPr>
          </a:p>
        </p:txBody>
      </p:sp>
      <p:sp>
        <p:nvSpPr>
          <p:cNvPr id="4" name="3 Rectángulo redondeado">
            <a:hlinkClick r:id="rId2" action="ppaction://hlinksldjump"/>
          </p:cNvPr>
          <p:cNvSpPr/>
          <p:nvPr/>
        </p:nvSpPr>
        <p:spPr>
          <a:xfrm>
            <a:off x="642910" y="3429000"/>
            <a:ext cx="2214578" cy="15716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smtClean="0">
                <a:latin typeface="Comic Sans MS" pitchFamily="66" charset="0"/>
              </a:rPr>
              <a:t>1623</a:t>
            </a:r>
          </a:p>
        </p:txBody>
      </p:sp>
      <p:sp>
        <p:nvSpPr>
          <p:cNvPr id="5" name="4 Rectángulo redondeado">
            <a:hlinkClick r:id="rId3" action="ppaction://hlinksldjump"/>
          </p:cNvPr>
          <p:cNvSpPr/>
          <p:nvPr/>
        </p:nvSpPr>
        <p:spPr>
          <a:xfrm>
            <a:off x="3357554" y="3429000"/>
            <a:ext cx="2214578" cy="15716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smtClean="0">
                <a:latin typeface="Comic Sans MS" pitchFamily="66" charset="0"/>
              </a:rPr>
              <a:t>1613</a:t>
            </a:r>
          </a:p>
        </p:txBody>
      </p:sp>
      <p:sp>
        <p:nvSpPr>
          <p:cNvPr id="6" name="5 Rectángulo redondeado">
            <a:hlinkClick r:id="rId2" action="ppaction://hlinksldjump"/>
          </p:cNvPr>
          <p:cNvSpPr/>
          <p:nvPr/>
        </p:nvSpPr>
        <p:spPr>
          <a:xfrm>
            <a:off x="6215074" y="3429000"/>
            <a:ext cx="2214578" cy="15716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smtClean="0">
                <a:latin typeface="Comic Sans MS" pitchFamily="66" charset="0"/>
              </a:rPr>
              <a:t>1643</a:t>
            </a:r>
            <a:endParaRPr lang="es-ES" sz="6000" b="1" dirty="0">
              <a:latin typeface="Comic Sans MS" pitchFamily="66" charset="0"/>
            </a:endParaRPr>
          </a:p>
        </p:txBody>
      </p:sp>
      <p:pic>
        <p:nvPicPr>
          <p:cNvPr id="7" name="6 Imagen" descr="Flecha_verde.gif">
            <a:hlinkClick r:id="" action="ppaction://hlinkshowjump?jump=nextslide"/>
          </p:cNvPr>
          <p:cNvPicPr>
            <a:picLocks noChangeAspect="1"/>
          </p:cNvPicPr>
          <p:nvPr/>
        </p:nvPicPr>
        <p:blipFill>
          <a:blip r:embed="rId4"/>
          <a:stretch>
            <a:fillRect/>
          </a:stretch>
        </p:blipFill>
        <p:spPr>
          <a:xfrm>
            <a:off x="6429388" y="5286388"/>
            <a:ext cx="2176462" cy="1309566"/>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71472" y="285728"/>
            <a:ext cx="8072494" cy="178595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latin typeface="Comic Sans MS" pitchFamily="66" charset="0"/>
              </a:rPr>
              <a:t>¡¡PREGUNTA FINAL!!</a:t>
            </a:r>
          </a:p>
          <a:p>
            <a:pPr algn="ctr"/>
            <a:r>
              <a:rPr lang="es-ES" sz="3200" b="1" dirty="0" smtClean="0">
                <a:latin typeface="Comic Sans MS" pitchFamily="66" charset="0"/>
              </a:rPr>
              <a:t>¿QUE TIENEN EN COMÚN TODOS ESTOS PERSONAJES?</a:t>
            </a:r>
            <a:endParaRPr lang="es-ES" sz="3200" b="1" dirty="0">
              <a:latin typeface="Comic Sans MS" pitchFamily="66" charset="0"/>
            </a:endParaRPr>
          </a:p>
        </p:txBody>
      </p:sp>
      <p:sp>
        <p:nvSpPr>
          <p:cNvPr id="6" name="5 Rectángulo redondeado">
            <a:hlinkClick r:id="rId2" action="ppaction://hlinksldjump"/>
          </p:cNvPr>
          <p:cNvSpPr/>
          <p:nvPr/>
        </p:nvSpPr>
        <p:spPr>
          <a:xfrm>
            <a:off x="714348" y="3643314"/>
            <a:ext cx="2000264" cy="1643074"/>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TODOS SON JESUITAS</a:t>
            </a:r>
            <a:endParaRPr lang="es-ES" sz="2400" b="1" dirty="0">
              <a:latin typeface="Comic Sans MS" pitchFamily="66" charset="0"/>
            </a:endParaRPr>
          </a:p>
        </p:txBody>
      </p:sp>
      <p:sp>
        <p:nvSpPr>
          <p:cNvPr id="7" name="6 Rectángulo redondeado">
            <a:hlinkClick r:id="rId3" action="ppaction://hlinksldjump"/>
          </p:cNvPr>
          <p:cNvSpPr/>
          <p:nvPr/>
        </p:nvSpPr>
        <p:spPr>
          <a:xfrm>
            <a:off x="3286116" y="3643314"/>
            <a:ext cx="2643206" cy="1643074"/>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TODOS SON ASTRONOMOS</a:t>
            </a:r>
          </a:p>
        </p:txBody>
      </p:sp>
      <p:sp>
        <p:nvSpPr>
          <p:cNvPr id="8" name="7 Rectángulo redondeado">
            <a:hlinkClick r:id="rId3" action="ppaction://hlinksldjump"/>
          </p:cNvPr>
          <p:cNvSpPr/>
          <p:nvPr/>
        </p:nvSpPr>
        <p:spPr>
          <a:xfrm>
            <a:off x="6429388" y="3643314"/>
            <a:ext cx="2000264" cy="1643074"/>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TODOS SON MAGICOS</a:t>
            </a:r>
          </a:p>
        </p:txBody>
      </p:sp>
      <p:pic>
        <p:nvPicPr>
          <p:cNvPr id="10" name="9 Imagen" descr="Flecha_verde.gif">
            <a:hlinkClick r:id="" action="ppaction://hlinkshowjump?jump=nextslide"/>
          </p:cNvPr>
          <p:cNvPicPr>
            <a:picLocks noChangeAspect="1"/>
          </p:cNvPicPr>
          <p:nvPr/>
        </p:nvPicPr>
        <p:blipFill>
          <a:blip r:embed="rId4"/>
          <a:stretch>
            <a:fillRect/>
          </a:stretch>
        </p:blipFill>
        <p:spPr>
          <a:xfrm>
            <a:off x="6643702" y="5214950"/>
            <a:ext cx="2176462" cy="1309566"/>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5.dibujos.net/dibujos/pintados/201332/felicidades-felicitaciones-pintado-por-michelletr-9837943.jpg"/>
          <p:cNvPicPr>
            <a:picLocks noChangeAspect="1" noChangeArrowheads="1"/>
          </p:cNvPicPr>
          <p:nvPr/>
        </p:nvPicPr>
        <p:blipFill>
          <a:blip r:embed="rId3"/>
          <a:srcRect/>
          <a:stretch>
            <a:fillRect/>
          </a:stretch>
        </p:blipFill>
        <p:spPr bwMode="auto">
          <a:xfrm>
            <a:off x="0" y="0"/>
            <a:ext cx="9144000" cy="6827068"/>
          </a:xfrm>
          <a:prstGeom prst="rect">
            <a:avLst/>
          </a:prstGeom>
          <a:noFill/>
        </p:spPr>
      </p:pic>
      <p:pic>
        <p:nvPicPr>
          <p:cNvPr id="1030" name="Picture 6" descr="gifs animados, simpson,  The Simpsons,Los Simpson, The Simpsons,gifs animados, Gif, gifsnimats, gisfs, gratis, imágenes gif, gifs animados, gifs graciosos, gif, gifs animados divertidos, gifs Disney, gifs divertidos, recursos web gratis, gifs animales,"/>
          <p:cNvPicPr>
            <a:picLocks noChangeAspect="1" noChangeArrowheads="1" noCrop="1"/>
          </p:cNvPicPr>
          <p:nvPr/>
        </p:nvPicPr>
        <p:blipFill>
          <a:blip r:embed="rId4"/>
          <a:srcRect/>
          <a:stretch>
            <a:fillRect/>
          </a:stretch>
        </p:blipFill>
        <p:spPr bwMode="auto">
          <a:xfrm>
            <a:off x="0" y="0"/>
            <a:ext cx="1295400" cy="1571626"/>
          </a:xfrm>
          <a:prstGeom prst="rect">
            <a:avLst/>
          </a:prstGeom>
          <a:noFill/>
        </p:spPr>
      </p:pic>
      <p:pic>
        <p:nvPicPr>
          <p:cNvPr id="1034" name="Picture 10" descr="gifs animados, simpson,  The Simpsons,Los Simpson, The Simpsons,gifs animados, Gif, gifsnimats, gisfs, gratis, imágenes gif, gifs animados, gifs graciosos, gif, gifs animados divertidos, gifs Disney, gifs divertidos, recursos web gratis, gifs animales,"/>
          <p:cNvPicPr>
            <a:picLocks noChangeAspect="1" noChangeArrowheads="1" noCrop="1"/>
          </p:cNvPicPr>
          <p:nvPr/>
        </p:nvPicPr>
        <p:blipFill>
          <a:blip r:embed="rId5"/>
          <a:srcRect/>
          <a:stretch>
            <a:fillRect/>
          </a:stretch>
        </p:blipFill>
        <p:spPr bwMode="auto">
          <a:xfrm>
            <a:off x="6715125" y="-357214"/>
            <a:ext cx="2428875" cy="1857376"/>
          </a:xfrm>
          <a:prstGeom prst="rect">
            <a:avLst/>
          </a:prstGeom>
          <a:noFill/>
        </p:spPr>
      </p:pic>
      <p:pic>
        <p:nvPicPr>
          <p:cNvPr id="9" name="8 Imagen" descr="2n8u7bk.gif"/>
          <p:cNvPicPr>
            <a:picLocks noChangeAspect="1"/>
          </p:cNvPicPr>
          <p:nvPr/>
        </p:nvPicPr>
        <p:blipFill>
          <a:blip r:embed="rId6"/>
          <a:stretch>
            <a:fillRect/>
          </a:stretch>
        </p:blipFill>
        <p:spPr>
          <a:xfrm>
            <a:off x="3357554" y="4572008"/>
            <a:ext cx="1676400" cy="914400"/>
          </a:xfrm>
          <a:prstGeom prst="rect">
            <a:avLst/>
          </a:prstGeom>
        </p:spPr>
      </p:pic>
      <p:pic>
        <p:nvPicPr>
          <p:cNvPr id="13" name="12 Imagen" descr="CE_J9949.png"/>
          <p:cNvPicPr>
            <a:picLocks noChangeAspect="1"/>
          </p:cNvPicPr>
          <p:nvPr/>
        </p:nvPicPr>
        <p:blipFill>
          <a:blip r:embed="rId7"/>
          <a:stretch>
            <a:fillRect/>
          </a:stretch>
        </p:blipFill>
        <p:spPr>
          <a:xfrm>
            <a:off x="6286512" y="2285992"/>
            <a:ext cx="3238496" cy="3238496"/>
          </a:xfrm>
          <a:prstGeom prst="rect">
            <a:avLst/>
          </a:prstGeom>
        </p:spPr>
      </p:pic>
      <p:pic>
        <p:nvPicPr>
          <p:cNvPr id="1042" name="Picture 18" descr="http://i950.photobucket.com/albums/ad343/elrinconcito/gifs/Aplausos/GIF020.gif"/>
          <p:cNvPicPr>
            <a:picLocks noChangeAspect="1" noChangeArrowheads="1" noCrop="1"/>
          </p:cNvPicPr>
          <p:nvPr/>
        </p:nvPicPr>
        <p:blipFill>
          <a:blip r:embed="rId8"/>
          <a:srcRect/>
          <a:stretch>
            <a:fillRect/>
          </a:stretch>
        </p:blipFill>
        <p:spPr bwMode="auto">
          <a:xfrm>
            <a:off x="3714744" y="0"/>
            <a:ext cx="1447800" cy="1524001"/>
          </a:xfrm>
          <a:prstGeom prst="rect">
            <a:avLst/>
          </a:prstGeom>
          <a:noFill/>
        </p:spPr>
      </p:pic>
      <p:pic>
        <p:nvPicPr>
          <p:cNvPr id="16" name="j0214098.wav">
            <a:hlinkClick r:id="" action="ppaction://media"/>
          </p:cNvPr>
          <p:cNvPicPr>
            <a:picLocks noRot="1" noChangeAspect="1"/>
          </p:cNvPicPr>
          <p:nvPr>
            <a:wavAudioFile r:embed="rId1" name="j0214098.wav"/>
          </p:nvPr>
        </p:nvPicPr>
        <p:blipFill>
          <a:blip r:embed="rId9"/>
          <a:stretch>
            <a:fillRect/>
          </a:stretch>
        </p:blipFill>
        <p:spPr>
          <a:xfrm>
            <a:off x="-214290" y="0"/>
            <a:ext cx="214290" cy="214290"/>
          </a:xfrm>
          <a:prstGeom prst="rect">
            <a:avLst/>
          </a:prstGeom>
        </p:spPr>
      </p:pic>
      <p:pic>
        <p:nvPicPr>
          <p:cNvPr id="1044" name="Picture 20" descr="http://i950.photobucket.com/albums/ad343/elrinconcito/gifs/Aplausos/GIF026.gif"/>
          <p:cNvPicPr>
            <a:picLocks noChangeAspect="1" noChangeArrowheads="1" noCrop="1"/>
          </p:cNvPicPr>
          <p:nvPr/>
        </p:nvPicPr>
        <p:blipFill>
          <a:blip r:embed="rId10"/>
          <a:srcRect/>
          <a:stretch>
            <a:fillRect/>
          </a:stretch>
        </p:blipFill>
        <p:spPr bwMode="auto">
          <a:xfrm>
            <a:off x="0" y="1928802"/>
            <a:ext cx="857256" cy="1875248"/>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bien-hecho (1).gif">
            <a:hlinkClick r:id="" action="ppaction://hlinkshowjump?jump=lastslideviewed"/>
          </p:cNvPr>
          <p:cNvPicPr>
            <a:picLocks noChangeAspect="1"/>
          </p:cNvPicPr>
          <p:nvPr/>
        </p:nvPicPr>
        <p:blipFill>
          <a:blip r:embed="rId2"/>
          <a:stretch>
            <a:fillRect/>
          </a:stretch>
        </p:blipFill>
        <p:spPr>
          <a:xfrm>
            <a:off x="7929578" y="5643578"/>
            <a:ext cx="1214422" cy="1214422"/>
          </a:xfrm>
          <a:prstGeom prst="rect">
            <a:avLst/>
          </a:prstGeom>
        </p:spPr>
      </p:pic>
      <p:pic>
        <p:nvPicPr>
          <p:cNvPr id="1028" name="Picture 4" descr="http://api.ning.com/files/poTC6m2b82p0zaEIlyO3ptlQ52ccIgvM8MgSnUYw0eQS9HQl6owoGeD6*6vzBn8R6Jct*siMF62lgXW60vO0U77DmkoHY-0B/2jcyr2o.jpg"/>
          <p:cNvPicPr>
            <a:picLocks noChangeAspect="1" noChangeArrowheads="1" noCrop="1"/>
          </p:cNvPicPr>
          <p:nvPr/>
        </p:nvPicPr>
        <p:blipFill>
          <a:blip r:embed="rId3"/>
          <a:srcRect/>
          <a:stretch>
            <a:fillRect/>
          </a:stretch>
        </p:blipFill>
        <p:spPr bwMode="auto">
          <a:xfrm>
            <a:off x="1428728" y="571480"/>
            <a:ext cx="6584576" cy="4714884"/>
          </a:xfrm>
          <a:prstGeom prst="rect">
            <a:avLst/>
          </a:prstGeom>
          <a:noFill/>
        </p:spPr>
      </p:pic>
      <p:sp>
        <p:nvSpPr>
          <p:cNvPr id="7" name="6 Flecha derecha"/>
          <p:cNvSpPr/>
          <p:nvPr/>
        </p:nvSpPr>
        <p:spPr>
          <a:xfrm>
            <a:off x="3571868" y="5715016"/>
            <a:ext cx="4286280" cy="1142984"/>
          </a:xfrm>
          <a:prstGeom prst="rightArrow">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atin typeface="Comic Sans MS" pitchFamily="66" charset="0"/>
              </a:rPr>
              <a:t>DALE CLIC PARA CONTINUAR</a:t>
            </a:r>
            <a:endParaRPr lang="es-ES"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http://magazinefeed.net/sites/default/files/bobesponja12.gif"/>
          <p:cNvPicPr>
            <a:picLocks noChangeAspect="1" noChangeArrowheads="1" noCrop="1"/>
          </p:cNvPicPr>
          <p:nvPr/>
        </p:nvPicPr>
        <p:blipFill>
          <a:blip r:embed="rId2"/>
          <a:srcRect/>
          <a:stretch>
            <a:fillRect/>
          </a:stretch>
        </p:blipFill>
        <p:spPr bwMode="auto">
          <a:xfrm>
            <a:off x="0" y="0"/>
            <a:ext cx="9177824" cy="6858000"/>
          </a:xfrm>
          <a:prstGeom prst="rect">
            <a:avLst/>
          </a:prstGeom>
          <a:noFill/>
        </p:spPr>
      </p:pic>
      <p:pic>
        <p:nvPicPr>
          <p:cNvPr id="9" name="8 Imagen" descr="Sin título.png">
            <a:hlinkClick r:id="" action="ppaction://hlinkshowjump?jump=lastslideviewed"/>
          </p:cNvPr>
          <p:cNvPicPr>
            <a:picLocks noChangeAspect="1"/>
          </p:cNvPicPr>
          <p:nvPr/>
        </p:nvPicPr>
        <p:blipFill>
          <a:blip r:embed="rId3"/>
          <a:stretch>
            <a:fillRect/>
          </a:stretch>
        </p:blipFill>
        <p:spPr>
          <a:xfrm>
            <a:off x="7229475" y="5343525"/>
            <a:ext cx="1914525" cy="1514475"/>
          </a:xfrm>
          <a:prstGeom prst="rect">
            <a:avLst/>
          </a:prstGeom>
        </p:spPr>
      </p:pic>
      <p:sp>
        <p:nvSpPr>
          <p:cNvPr id="11" name="10 Flecha derecha"/>
          <p:cNvSpPr/>
          <p:nvPr/>
        </p:nvSpPr>
        <p:spPr>
          <a:xfrm>
            <a:off x="2571736" y="5643578"/>
            <a:ext cx="4500594" cy="1000132"/>
          </a:xfrm>
          <a:prstGeom prst="right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DAME CLIC PARA INTENTARLO DE NUEVO</a:t>
            </a:r>
            <a:endParaRPr lang="es-ES"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0.wp.com/parade.com/wp-content/uploads/2013/05/maths-ftr.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18" name="17 Rectángulo"/>
          <p:cNvSpPr/>
          <p:nvPr/>
        </p:nvSpPr>
        <p:spPr>
          <a:xfrm>
            <a:off x="1928794" y="4000504"/>
            <a:ext cx="4000528" cy="157163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600" b="1" dirty="0" smtClean="0">
              <a:latin typeface="Comic Sans MS" pitchFamily="66" charset="0"/>
            </a:endParaRPr>
          </a:p>
        </p:txBody>
      </p:sp>
      <p:sp>
        <p:nvSpPr>
          <p:cNvPr id="5" name="4 Rectángulo"/>
          <p:cNvSpPr/>
          <p:nvPr/>
        </p:nvSpPr>
        <p:spPr>
          <a:xfrm>
            <a:off x="857224" y="214290"/>
            <a:ext cx="7429552" cy="107157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atin typeface="Comic Sans MS" pitchFamily="66" charset="0"/>
              </a:rPr>
              <a:t>SABEIS CUANDO NACIÓ HORACIO GRASSI?</a:t>
            </a:r>
          </a:p>
          <a:p>
            <a:pPr algn="ctr"/>
            <a:r>
              <a:rPr lang="es-ES" b="1" dirty="0" smtClean="0">
                <a:latin typeface="Comic Sans MS" pitchFamily="66" charset="0"/>
              </a:rPr>
              <a:t>TIENES QUE PONER EL NUMERO QUE FALTA.</a:t>
            </a:r>
          </a:p>
          <a:p>
            <a:pPr algn="ctr"/>
            <a:r>
              <a:rPr lang="es-ES" b="1" dirty="0" smtClean="0">
                <a:latin typeface="Comic Sans MS" pitchFamily="66" charset="0"/>
              </a:rPr>
              <a:t>HORACIO GRASSI NACIO EL 158...</a:t>
            </a:r>
            <a:endParaRPr lang="es-ES" b="1" dirty="0">
              <a:latin typeface="Comic Sans MS" pitchFamily="66" charset="0"/>
            </a:endParaRPr>
          </a:p>
        </p:txBody>
      </p:sp>
      <p:sp>
        <p:nvSpPr>
          <p:cNvPr id="6" name="5 Rectángulo"/>
          <p:cNvSpPr/>
          <p:nvPr/>
        </p:nvSpPr>
        <p:spPr>
          <a:xfrm>
            <a:off x="2000232" y="4071942"/>
            <a:ext cx="2714644" cy="14287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b="1" dirty="0" smtClean="0">
                <a:latin typeface="Comic Sans MS" pitchFamily="66" charset="0"/>
              </a:rPr>
              <a:t>158</a:t>
            </a:r>
            <a:endParaRPr lang="es-ES" sz="9600" b="1" dirty="0">
              <a:latin typeface="Comic Sans MS" pitchFamily="66" charset="0"/>
            </a:endParaRPr>
          </a:p>
        </p:txBody>
      </p:sp>
      <p:sp>
        <p:nvSpPr>
          <p:cNvPr id="8" name="7 Rectángulo"/>
          <p:cNvSpPr/>
          <p:nvPr/>
        </p:nvSpPr>
        <p:spPr>
          <a:xfrm>
            <a:off x="785786" y="1500174"/>
            <a:ext cx="1214446" cy="14287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b="1" dirty="0" smtClean="0">
                <a:latin typeface="Comic Sans MS" pitchFamily="66" charset="0"/>
              </a:rPr>
              <a:t>4</a:t>
            </a:r>
            <a:endParaRPr lang="es-ES" sz="9600" b="1" dirty="0">
              <a:latin typeface="Comic Sans MS" pitchFamily="66" charset="0"/>
            </a:endParaRPr>
          </a:p>
        </p:txBody>
      </p:sp>
      <p:sp>
        <p:nvSpPr>
          <p:cNvPr id="9" name="8 Rectángulo"/>
          <p:cNvSpPr/>
          <p:nvPr/>
        </p:nvSpPr>
        <p:spPr>
          <a:xfrm>
            <a:off x="2714612" y="1500174"/>
            <a:ext cx="1214446" cy="14287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b="1" dirty="0" smtClean="0">
                <a:latin typeface="Comic Sans MS" pitchFamily="66" charset="0"/>
              </a:rPr>
              <a:t>2</a:t>
            </a:r>
            <a:endParaRPr lang="es-ES" sz="9600" b="1" dirty="0">
              <a:latin typeface="Comic Sans MS" pitchFamily="66" charset="0"/>
            </a:endParaRPr>
          </a:p>
        </p:txBody>
      </p:sp>
      <p:sp>
        <p:nvSpPr>
          <p:cNvPr id="10" name="9 Rectángulo"/>
          <p:cNvSpPr/>
          <p:nvPr/>
        </p:nvSpPr>
        <p:spPr>
          <a:xfrm>
            <a:off x="4714876" y="1500174"/>
            <a:ext cx="1214446" cy="14287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b="1" dirty="0" smtClean="0">
                <a:latin typeface="Comic Sans MS" pitchFamily="66" charset="0"/>
              </a:rPr>
              <a:t>1</a:t>
            </a:r>
            <a:endParaRPr lang="es-ES" sz="9600" b="1" dirty="0">
              <a:latin typeface="Comic Sans MS" pitchFamily="66" charset="0"/>
            </a:endParaRPr>
          </a:p>
        </p:txBody>
      </p:sp>
      <p:sp>
        <p:nvSpPr>
          <p:cNvPr id="11" name="10 Rectángulo"/>
          <p:cNvSpPr/>
          <p:nvPr/>
        </p:nvSpPr>
        <p:spPr>
          <a:xfrm>
            <a:off x="6572264" y="1500174"/>
            <a:ext cx="1214446" cy="14287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b="1" dirty="0">
                <a:latin typeface="Comic Sans MS" pitchFamily="66" charset="0"/>
              </a:rPr>
              <a:t>9</a:t>
            </a:r>
          </a:p>
        </p:txBody>
      </p:sp>
      <p:grpSp>
        <p:nvGrpSpPr>
          <p:cNvPr id="16" name="15 Grupo"/>
          <p:cNvGrpSpPr/>
          <p:nvPr/>
        </p:nvGrpSpPr>
        <p:grpSpPr>
          <a:xfrm>
            <a:off x="10215602" y="-4143423"/>
            <a:ext cx="3429014" cy="4143423"/>
            <a:chOff x="8858280" y="-2428916"/>
            <a:chExt cx="3429014" cy="4143423"/>
          </a:xfrm>
        </p:grpSpPr>
        <p:pic>
          <p:nvPicPr>
            <p:cNvPr id="12" name="11 Imagen" descr="bien2gif[1].gif">
              <a:hlinkClick r:id="" action="ppaction://hlinkshowjump?jump=nextslide"/>
            </p:cNvPr>
            <p:cNvPicPr>
              <a:picLocks noChangeAspect="1"/>
            </p:cNvPicPr>
            <p:nvPr/>
          </p:nvPicPr>
          <p:blipFill>
            <a:blip r:embed="rId3"/>
            <a:stretch>
              <a:fillRect/>
            </a:stretch>
          </p:blipFill>
          <p:spPr>
            <a:xfrm>
              <a:off x="8858280" y="-1714507"/>
              <a:ext cx="3429014" cy="3429014"/>
            </a:xfrm>
            <a:prstGeom prst="rect">
              <a:avLst/>
            </a:prstGeom>
          </p:spPr>
        </p:pic>
        <p:sp>
          <p:nvSpPr>
            <p:cNvPr id="15" name="14 Rectángulo"/>
            <p:cNvSpPr/>
            <p:nvPr/>
          </p:nvSpPr>
          <p:spPr>
            <a:xfrm>
              <a:off x="9144000" y="-2428916"/>
              <a:ext cx="2928926" cy="1143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Comic Sans MS" pitchFamily="66" charset="0"/>
                </a:rPr>
                <a:t>¡BIEN! </a:t>
              </a:r>
              <a:r>
                <a:rPr lang="es-ES" b="1" dirty="0" smtClean="0">
                  <a:latin typeface="Comic Sans MS" pitchFamily="66" charset="0"/>
                </a:rPr>
                <a:t>DAME CLIC PASAR A LA SIGUIENTE PREGUNTA</a:t>
              </a:r>
              <a:endParaRPr lang="es-ES" b="1" dirty="0">
                <a:latin typeface="Comic Sans MS" pitchFamily="66" charset="0"/>
              </a:endParaRPr>
            </a:p>
          </p:txBody>
        </p:sp>
      </p:grpSp>
      <p:pic>
        <p:nvPicPr>
          <p:cNvPr id="13" name="12 Imagen" descr="1pulgar.gif"/>
          <p:cNvPicPr>
            <a:picLocks noChangeAspect="1"/>
          </p:cNvPicPr>
          <p:nvPr/>
        </p:nvPicPr>
        <p:blipFill>
          <a:blip r:embed="rId4"/>
          <a:stretch>
            <a:fillRect/>
          </a:stretch>
        </p:blipFill>
        <p:spPr>
          <a:xfrm>
            <a:off x="-6062738" y="-2705144"/>
            <a:ext cx="3429024" cy="4207038"/>
          </a:xfrm>
          <a:prstGeom prst="rect">
            <a:avLst/>
          </a:prstGeom>
        </p:spPr>
      </p:pic>
      <p:pic>
        <p:nvPicPr>
          <p:cNvPr id="14" name="13 Imagen" descr="1pulgar.gif"/>
          <p:cNvPicPr>
            <a:picLocks noChangeAspect="1"/>
          </p:cNvPicPr>
          <p:nvPr/>
        </p:nvPicPr>
        <p:blipFill>
          <a:blip r:embed="rId4"/>
          <a:stretch>
            <a:fillRect/>
          </a:stretch>
        </p:blipFill>
        <p:spPr>
          <a:xfrm>
            <a:off x="-5910338" y="-2552744"/>
            <a:ext cx="3429024" cy="4207038"/>
          </a:xfrm>
          <a:prstGeom prst="rect">
            <a:avLst/>
          </a:prstGeom>
        </p:spPr>
      </p:pic>
      <p:pic>
        <p:nvPicPr>
          <p:cNvPr id="17" name="16 Imagen" descr="1pulgar.gif"/>
          <p:cNvPicPr>
            <a:picLocks noChangeAspect="1"/>
          </p:cNvPicPr>
          <p:nvPr/>
        </p:nvPicPr>
        <p:blipFill>
          <a:blip r:embed="rId4"/>
          <a:stretch>
            <a:fillRect/>
          </a:stretch>
        </p:blipFill>
        <p:spPr>
          <a:xfrm>
            <a:off x="-5757938" y="-2400344"/>
            <a:ext cx="3429024" cy="4207038"/>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73 -0.00324 C 0.10399 0.03773 0.20677 0.07893 0.23958 0.14143 C 0.27239 0.2044 0.20521 0.33449 0.19844 0.37338 " pathEditMode="relative" rAng="0" ptsTypes="aaA">
                                      <p:cBhvr>
                                        <p:cTn id="6" dur="2000" fill="hold"/>
                                        <p:tgtEl>
                                          <p:spTgt spid="9"/>
                                        </p:tgtEl>
                                        <p:attrNameLst>
                                          <p:attrName>ppt_x</p:attrName>
                                          <p:attrName>ppt_y</p:attrName>
                                        </p:attrNameLst>
                                      </p:cBhvr>
                                      <p:rCtr x="135" y="188"/>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2.5E-6 3.33333E-6 C -0.01667 0.01296 -0.0382 0.01713 -0.05729 0.02152 C -0.07587 0.0368 -0.05104 0.01828 -0.08056 0.03078 C -0.10695 0.04189 -0.08281 0.03657 -0.10139 0.04629 C -0.10625 0.04884 -0.11198 0.04953 -0.11684 0.05231 C -0.13281 0.06064 -0.14809 0.0706 -0.16372 0.07986 C -0.16927 0.0831 -0.17604 0.08333 -0.18177 0.08611 C -0.18733 0.08842 -0.19184 0.09282 -0.1974 0.09514 C -0.22726 0.10671 -0.26025 0.1125 -0.29097 0.11967 C -0.32952 0.14259 -0.29271 0.12338 -0.33768 0.13796 C -0.4165 0.16342 -0.36077 0.14606 -0.41025 0.16875 C -0.43229 0.17893 -0.45695 0.18611 -0.47778 0.1993 C -0.48438 0.20347 -0.48941 0.21018 -0.49601 0.21481 C -0.50156 0.21852 -0.50851 0.22037 -0.51406 0.22384 C -0.52986 0.23472 -0.54514 0.24652 -0.56077 0.2574 C -0.5783 0.2699 -0.59462 0.28657 -0.61268 0.29745 C -0.62986 0.32407 -0.62222 0.31458 -0.63368 0.32777 C -0.63733 0.3368 -0.63976 0.34652 -0.64393 0.35532 C -0.64705 0.3618 -0.65434 0.37361 -0.65434 0.37384 C -0.65781 0.39745 -0.65538 0.38703 -0.66216 0.41018 C -0.66285 0.41342 -0.66476 0.4199 -0.66476 0.42014 C -0.66563 0.42685 -0.66563 0.43426 -0.66736 0.4412 C -0.66823 0.44467 -0.67136 0.44699 -0.67257 0.45023 C -0.67396 0.45416 -0.67448 0.45833 -0.67518 0.46273 C -0.67761 0.47754 -0.67674 0.48564 -0.68559 0.49629 C -0.69132 0.55254 -0.68247 0.4949 -0.69601 0.53634 C -0.70243 0.55602 -0.70313 0.58217 -0.71667 0.59745 C -0.72275 0.62592 -0.71389 0.59166 -0.72969 0.625 C -0.73959 0.64606 -0.72361 0.63032 -0.73993 0.64352 C -0.7441 0.65833 -0.76406 0.6831 -0.77118 0.6956 C -0.77882 0.70902 -0.7849 0.72384 -0.79462 0.73518 C -0.79861 0.74977 -0.80087 0.75995 -0.80747 0.77222 C -0.81007 0.78426 -0.81216 0.79236 -0.81788 0.80301 C -0.81858 0.80625 -0.82136 0.82037 -0.82309 0.8243 C -0.82448 0.82754 -0.8283 0.83356 -0.8283 0.83379 " pathEditMode="relative" rAng="0" ptsTypes="ffffffffffffffffffffffffffffffffffA">
                                      <p:cBhvr>
                                        <p:cTn id="9" dur="2000" fill="hold"/>
                                        <p:tgtEl>
                                          <p:spTgt spid="16"/>
                                        </p:tgtEl>
                                        <p:attrNameLst>
                                          <p:attrName>ppt_x</p:attrName>
                                          <p:attrName>ppt_y</p:attrName>
                                        </p:attrNameLst>
                                      </p:cBhvr>
                                      <p:rCtr x="-414" y="417"/>
                                    </p:animMotion>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66667E-6 2.59259E-6 C 0.0342 -0.01273 0.00747 -0.00371 0.03004 -0.01135 C 0.03334 -0.01227 0.03698 -0.0132 0.04011 -0.01435 C 0.0434 -0.01621 0.0507 -0.01852 0.0507 -0.01829 C 0.06702 -0.01713 0.08472 -0.01852 0.09809 -0.01135 C 0.12222 0.00347 0.08611 -0.01065 0.11563 2.59259E-6 C 0.13264 0.01157 0.14167 0.01967 0.16024 0.025 C 0.17118 0.03264 0.18299 0.03472 0.19427 0.04259 C 0.19896 0.04583 0.20243 0.05069 0.20816 0.05301 C 0.21459 0.05648 0.2283 0.05995 0.2283 0.06018 C 0.23334 0.06551 0.23646 0.07291 0.24184 0.07824 C 0.24479 0.08125 0.24913 0.0824 0.25243 0.08495 C 0.26285 0.09375 0.2566 0.0919 0.26597 0.10347 C 0.27136 0.10949 0.28281 0.12106 0.28281 0.12129 C 0.29184 0.14953 0.32274 0.1618 0.33802 0.18611 C 0.34584 0.19791 0.36077 0.21134 0.36511 0.22523 C 0.36979 0.23912 0.36615 0.23264 0.3757 0.24282 C 0.37778 0.24977 0.37847 0.25833 0.38247 0.26458 C 0.38455 0.26782 0.3875 0.27129 0.38906 0.275 C 0.3967 0.29352 0.39861 0.31203 0.40938 0.32847 C 0.41979 0.35903 0.41771 0.34074 0.40938 0.36782 C 0.40903 0.36944 0.40938 0.3706 0.40938 0.37338 " pathEditMode="relative" rAng="0" ptsTypes="fffffffffffffffffffffA">
                                      <p:cBhvr>
                                        <p:cTn id="14" dur="2000" fill="hold"/>
                                        <p:tgtEl>
                                          <p:spTgt spid="8"/>
                                        </p:tgtEl>
                                        <p:attrNameLst>
                                          <p:attrName>ppt_x</p:attrName>
                                          <p:attrName>ppt_y</p:attrName>
                                        </p:attrNameLst>
                                      </p:cBhvr>
                                      <p:rCtr x="210" y="177"/>
                                    </p:animMotion>
                                  </p:childTnLst>
                                </p:cTn>
                              </p:par>
                            </p:childTnLst>
                          </p:cTn>
                        </p:par>
                        <p:par>
                          <p:cTn id="15" fill="hold">
                            <p:stCondLst>
                              <p:cond delay="2000"/>
                            </p:stCondLst>
                            <p:childTnLst>
                              <p:par>
                                <p:cTn id="16" presetID="0" presetClass="path" presetSubtype="0" accel="50000" decel="50000" fill="remove" nodeType="afterEffect">
                                  <p:stCondLst>
                                    <p:cond delay="0"/>
                                  </p:stCondLst>
                                  <p:childTnLst>
                                    <p:animMotion origin="layout" path="M -0.03872 -0.00923 C 0.10885 -0.0316 0.25746 0.00162 0.40364 0.02561 C 0.43455 0.05306 0.46753 0.06275 0.5033 0.07451 C 0.53611 0.10358 0.53576 0.10473 0.5717 0.1165 C 0.5842 0.12757 0.59531 0.14164 0.60851 0.15133 C 0.6493 0.18247 0.59444 0.12572 0.64549 0.17255 C 0.66198 0.18778 0.675 0.20946 0.69288 0.22146 C 0.7033 0.22838 0.71406 0.23483 0.7243 0.24245 C 0.75104 0.26229 0.75712 0.29204 0.7875 0.30542 C 0.79444 0.31234 0.80226 0.31811 0.80851 0.32618 C 0.84236 0.37117 0.81458 0.3541 0.84549 0.3684 C 0.87674 0.43137 0.82587 0.33541 0.88229 0.41015 C 0.91024 0.44752 0.86111 0.41961 0.9033 0.4383 C 0.93038 0.49204 0.89479 0.42445 0.92969 0.48028 C 0.95226 0.5165 0.93003 0.48535 0.94549 0.52226 C 0.95156 0.53703 0.95937 0.55018 0.96649 0.56402 C 0.96996 0.57117 0.97708 0.58501 0.97708 0.58524 C 0.98003 0.59677 0.98958 0.62307 0.97708 0.63414 C 0.96979 0.6406 0.95955 0.63414 0.95069 0.63414 " pathEditMode="relative" rAng="0" ptsTypes="ffffffffffffffffffA">
                                      <p:cBhvr>
                                        <p:cTn id="17" dur="2000" fill="hold"/>
                                        <p:tgtEl>
                                          <p:spTgt spid="13"/>
                                        </p:tgtEl>
                                        <p:attrNameLst>
                                          <p:attrName>ppt_x</p:attrName>
                                          <p:attrName>ppt_y</p:attrName>
                                        </p:attrNameLst>
                                      </p:cBhvr>
                                      <p:rCtr x="51400" y="31400"/>
                                    </p:animMotion>
                                  </p:childTnLst>
                                </p:cTn>
                              </p:par>
                            </p:childTnLst>
                          </p:cTn>
                        </p:par>
                        <p:par>
                          <p:cTn id="18" fill="hold">
                            <p:stCondLst>
                              <p:cond delay="4000"/>
                            </p:stCondLst>
                            <p:childTnLst>
                              <p:par>
                                <p:cTn id="19" presetID="0" presetClass="path" presetSubtype="0" accel="50000" decel="50000" fill="hold" grpId="1" nodeType="afterEffect">
                                  <p:stCondLst>
                                    <p:cond delay="0"/>
                                  </p:stCondLst>
                                  <p:childTnLst>
                                    <p:animMotion origin="layout" path="M 0.40938 0.37338 C 0.40816 0.36597 0.41007 0.3574 0.40573 0.35139 C 0.40104 0.34421 0.39202 0.3419 0.38507 0.33703 C 0.37413 0.3294 0.34427 0.32268 0.32952 0.31898 C 0.32604 0.31643 0.32309 0.31296 0.31927 0.31157 C 0.29219 0.30069 0.30955 0.31574 0.29462 0.30069 C 0.29566 0.28727 0.29601 0.27384 0.29844 0.26065 C 0.30104 0.24537 0.3125 0.23078 0.31927 0.21713 C 0.32795 0.17963 0.31476 0.22523 0.33299 0.1919 C 0.33507 0.1875 0.33507 0.18217 0.33629 0.17754 C 0.33403 0.17268 0.33351 0.16597 0.32952 0.16273 C 0.3217 0.15717 0.31077 0.15879 0.30174 0.15555 C 0.27622 0.15694 0.2507 0.1574 0.22518 0.15926 C 0.19931 0.16134 0.22361 0.16389 0.19757 0.1699 C 0.1875 0.17245 0.17674 0.17245 0.16649 0.17361 C 0.15226 0.17245 0.13715 0.17639 0.12448 0.1699 C 0.11806 0.16666 0.11754 0.14815 0.11754 0.14838 C 0.11875 0.13356 0.1184 0.11898 0.12118 0.10463 C 0.12327 0.09444 0.13611 0.08889 0.14184 0.08287 C 0.15347 0.0706 0.15972 0.05347 0.16979 0.03958 C 0.17518 0.01643 0.19011 -0.00278 0.19757 -0.0257 C 0.19653 -0.0331 0.19879 -0.04213 0.19393 -0.04769 C 0.18837 -0.0544 0.15486 -0.05764 0.14896 -0.05857 C 0.12188 -0.0676 0.09236 -0.06435 0.06563 -0.0551 C 0.03802 -0.03519 0.0717 -0.05787 0.04479 -0.04398 C 0.02691 -0.03472 0.04149 -0.03889 0.02396 -0.0257 C 0.0125 -0.01736 0.00243 -0.01459 -0.00712 -0.00394 C 0.00417 2.59259E-6 0.00677 -0.00047 -0.00052 -0.00047 " pathEditMode="relative" rAng="0" ptsTypes="fffffffffffffffffffffffffffA">
                                      <p:cBhvr>
                                        <p:cTn id="20" dur="2000" fill="hold"/>
                                        <p:tgtEl>
                                          <p:spTgt spid="8"/>
                                        </p:tgtEl>
                                        <p:attrNameLst>
                                          <p:attrName>ppt_x</p:attrName>
                                          <p:attrName>ppt_y</p:attrName>
                                        </p:attrNameLst>
                                      </p:cBhvr>
                                      <p:rCtr x="-208" y="-221"/>
                                    </p:animMotion>
                                  </p:child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0" presetClass="path" presetSubtype="0" accel="50000" decel="50000" fill="hold" grpId="0" nodeType="clickEffect">
                                  <p:stCondLst>
                                    <p:cond delay="0"/>
                                  </p:stCondLst>
                                  <p:childTnLst>
                                    <p:animMotion origin="layout" path="M -0.00538 0.02291 C -0.0151 0.02453 -0.02292 0.02939 -0.03142 0.03448 C -0.03542 0.03703 -0.03854 0.04374 -0.04219 0.04791 C -0.04427 0.05045 -0.04688 0.0523 -0.04931 0.05439 C -0.05347 0.05878 -0.05764 0.06272 -0.06163 0.0685 C -0.07309 0.08332 -0.06094 0.07452 -0.0724 0.08123 C -0.07639 0.08586 -0.0809 0.08956 -0.08507 0.09442 C -0.08681 0.09697 -0.08802 0.1016 -0.09028 0.10438 C -0.09948 0.11803 -0.09809 0.11595 -0.10625 0.1215 C -0.11406 0.14326 -0.10486 0.1222 -0.1151 0.13469 C -0.11736 0.13724 -0.11858 0.14187 -0.12066 0.14395 C -0.12917 0.15668 -0.13715 0.16848 -0.14531 0.18098 C -0.16788 0.21754 -0.18646 0.26337 -0.21146 0.29438 C -0.21372 0.30109 -0.21701 0.30641 -0.2184 0.31428 C -0.22101 0.32794 -0.21927 0.32146 -0.22379 0.33442 C -0.22552 0.34529 -0.22917 0.35316 -0.22986 0.36427 C -0.225 0.37654 -0.22813 0.37422 -0.22379 0.37422 " pathEditMode="relative" rAng="0" ptsTypes="ffffffffffffffffA">
                                      <p:cBhvr>
                                        <p:cTn id="25" dur="2000" fill="hold"/>
                                        <p:tgtEl>
                                          <p:spTgt spid="11"/>
                                        </p:tgtEl>
                                        <p:attrNameLst>
                                          <p:attrName>ppt_x</p:attrName>
                                          <p:attrName>ppt_y</p:attrName>
                                        </p:attrNameLst>
                                      </p:cBhvr>
                                      <p:rCtr x="-112" y="177"/>
                                    </p:animMotion>
                                  </p:childTnLst>
                                </p:cTn>
                              </p:par>
                            </p:childTnLst>
                          </p:cTn>
                        </p:par>
                        <p:par>
                          <p:cTn id="26" fill="hold">
                            <p:stCondLst>
                              <p:cond delay="2000"/>
                            </p:stCondLst>
                            <p:childTnLst>
                              <p:par>
                                <p:cTn id="27" presetID="0" presetClass="path" presetSubtype="0" accel="50000" decel="50000" fill="remove" nodeType="afterEffect">
                                  <p:stCondLst>
                                    <p:cond delay="0"/>
                                  </p:stCondLst>
                                  <p:childTnLst>
                                    <p:animMotion origin="layout" path="M 4.16667E-6 0.00046 C 0.1434 -0.02222 0.28767 0.01134 0.42968 0.03542 C 0.45954 0.06273 0.49132 0.07222 0.52604 0.08357 C 0.55781 0.11273 0.55746 0.11389 0.59236 0.1257 C 0.60451 0.13657 0.61527 0.1507 0.62812 0.16042 C 0.6677 0.19144 0.61441 0.13472 0.66406 0.18171 C 0.6802 0.19699 0.6927 0.21852 0.71007 0.23056 C 0.72031 0.2375 0.73055 0.24375 0.74062 0.25139 C 0.76649 0.2713 0.77239 0.30116 0.80191 0.31435 C 0.80868 0.3213 0.81614 0.32685 0.82239 0.33519 C 0.85503 0.37986 0.82812 0.3632 0.85816 0.37732 C 0.88854 0.44051 0.83923 0.34445 0.89392 0.41898 C 0.92118 0.45625 0.87326 0.4287 0.91423 0.44699 C 0.94062 0.50093 0.90607 0.43333 0.93993 0.48935 C 0.96198 0.52523 0.94027 0.49421 0.9552 0.53125 C 0.96128 0.54607 0.96875 0.55903 0.97569 0.57292 C 0.97916 0.57986 0.98593 0.59375 0.98593 0.59398 C 0.98888 0.60556 0.99809 0.63195 0.98593 0.64282 C 0.97899 0.64954 0.96892 0.64282 0.96041 0.64282 " pathEditMode="relative" rAng="0" ptsTypes="ffffffffffffffffffA">
                                      <p:cBhvr>
                                        <p:cTn id="28" dur="2000" fill="hold"/>
                                        <p:tgtEl>
                                          <p:spTgt spid="14"/>
                                        </p:tgtEl>
                                        <p:attrNameLst>
                                          <p:attrName>ppt_x</p:attrName>
                                          <p:attrName>ppt_y</p:attrName>
                                        </p:attrNameLst>
                                      </p:cBhvr>
                                      <p:rCtr x="499" y="313"/>
                                    </p:animMotion>
                                  </p:childTnLst>
                                </p:cTn>
                              </p:par>
                            </p:childTnLst>
                          </p:cTn>
                        </p:par>
                        <p:par>
                          <p:cTn id="29" fill="hold">
                            <p:stCondLst>
                              <p:cond delay="4000"/>
                            </p:stCondLst>
                            <p:childTnLst>
                              <p:par>
                                <p:cTn id="30" presetID="0" presetClass="path" presetSubtype="0" accel="50000" decel="50000" fill="hold" grpId="1" nodeType="afterEffect">
                                  <p:stCondLst>
                                    <p:cond delay="0"/>
                                  </p:stCondLst>
                                  <p:childTnLst>
                                    <p:animMotion origin="layout" path="M -0.22344 0.37338 C -0.22205 0.30301 -0.23559 0.28681 -0.21076 0.2706 C -0.20347 0.27176 -0.19618 0.27176 -0.18889 0.27431 C -0.17673 0.27801 -0.18246 0.27986 -0.17448 0.29051 C -0.17031 0.29607 -0.16632 0.29769 -0.16163 0.3007 C -0.14722 0.31968 -0.1533 0.31204 -0.1434 0.32385 C -0.13976 0.32801 -0.13489 0.32755 -0.13073 0.33033 C -0.1276 0.33218 -0.12483 0.33496 -0.1217 0.33704 C -0.11979 0.33843 -0.11805 0.33912 -0.11632 0.34028 C -0.11441 0.33912 -0.11094 0.34051 -0.11076 0.33704 C -0.10903 0.30463 -0.11215 0.2669 -0.11632 0.23449 C -0.11736 0.22547 -0.11858 0.2169 -0.11979 0.20787 C -0.12048 0.20324 -0.1217 0.19468 -0.1217 0.19491 C -0.12101 0.18033 -0.12205 0.16551 -0.11979 0.15185 C -0.11753 0.13773 -0.09844 0.12709 -0.09253 0.12523 C -0.08958 0.12616 -0.08628 0.12593 -0.08351 0.12871 C -0.06233 0.14792 -0.09375 0.13125 -0.07083 0.14167 C -0.06493 0.15232 -0.05868 0.15116 -0.05069 0.15834 C -0.03576 0.15625 -0.02969 0.15834 -0.01805 0.15185 C -0.01423 0.14977 -0.01076 0.14722 -0.00712 0.14491 C -0.00538 0.14398 -0.00173 0.14167 -0.00173 0.1419 C -0.00104 0.13843 -0.00087 0.13496 0.00017 0.13195 C 0.00104 0.12917 0.00295 0.12778 0.00382 0.12523 C 0.00625 0.11574 0.00747 0.10533 0.0092 0.09537 C 0.01042 0.08889 0.01163 0.08218 0.01285 0.0757 C 0.01337 0.07222 0.01476 0.06574 0.01476 0.06597 C 0.01406 0.05579 0.01493 0.04537 0.01285 0.03588 C 0.01215 0.03264 0.0092 0.03334 0.00747 0.03264 C -0.00521 0.02755 -0.00173 0.03588 -0.00538 0.02292 " pathEditMode="relative" rAng="0" ptsTypes="ffffffffffffffffffffffffffffA">
                                      <p:cBhvr>
                                        <p:cTn id="31" dur="2000" fill="hold"/>
                                        <p:tgtEl>
                                          <p:spTgt spid="11"/>
                                        </p:tgtEl>
                                        <p:attrNameLst>
                                          <p:attrName>ppt_x</p:attrName>
                                          <p:attrName>ppt_y</p:attrName>
                                        </p:attrNameLst>
                                      </p:cBhvr>
                                      <p:rCtr x="113" y="-175"/>
                                    </p:animMotion>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00555 0.05139 C 0.00434 0.05254 0.00417 0.05532 0.00364 0.05694 C 0.00295 0.05949 0.00139 0.06319 0.00139 0.06342 C 0.00087 0.06528 0.00087 0.06805 0.00052 0.07014 C 0.00017 0.07176 -0.00052 0.0706 -0.00052 0.07315 C -0.00104 0.07546 -0.00122 0.07986 -0.00139 0.08287 C -0.00226 0.10324 -0.00382 0.12083 -0.00521 0.13866 C -0.00573 0.1493 -0.0066 0.1537 -0.00695 0.16435 C -0.00781 0.18958 -0.00799 0.21551 -0.00886 0.23981 C -0.01007 0.27361 -0.01146 0.30741 -0.01267 0.3412 C -0.01233 0.38588 -0.01337 0.38379 -0.01215 0.38379 " pathEditMode="relative" rAng="0" ptsTypes="ffffffffffA">
                                      <p:cBhvr>
                                        <p:cTn id="36" dur="2000" fill="hold"/>
                                        <p:tgtEl>
                                          <p:spTgt spid="10"/>
                                        </p:tgtEl>
                                        <p:attrNameLst>
                                          <p:attrName>ppt_x</p:attrName>
                                          <p:attrName>ppt_y</p:attrName>
                                        </p:attrNameLst>
                                      </p:cBhvr>
                                      <p:rCtr x="-10" y="167"/>
                                    </p:animMotion>
                                  </p:childTnLst>
                                </p:cTn>
                              </p:par>
                            </p:childTnLst>
                          </p:cTn>
                        </p:par>
                        <p:par>
                          <p:cTn id="37" fill="hold">
                            <p:stCondLst>
                              <p:cond delay="2000"/>
                            </p:stCondLst>
                            <p:childTnLst>
                              <p:par>
                                <p:cTn id="38" presetID="0" presetClass="path" presetSubtype="0" accel="50000" decel="50000" fill="remove" nodeType="afterEffect">
                                  <p:stCondLst>
                                    <p:cond delay="0"/>
                                  </p:stCondLst>
                                  <p:childTnLst>
                                    <p:animMotion origin="layout" path="M -0.03872 -0.00923 C 0.10885 -0.0316 0.25746 0.00162 0.40364 0.02561 C 0.43455 0.05306 0.46753 0.06275 0.5033 0.07451 C 0.53611 0.10358 0.53576 0.10473 0.5717 0.1165 C 0.5842 0.12757 0.59531 0.14164 0.60851 0.15133 C 0.6493 0.18247 0.59444 0.12572 0.64549 0.17255 C 0.66198 0.18778 0.675 0.20946 0.69288 0.22146 C 0.7033 0.22838 0.71406 0.23483 0.7243 0.24245 C 0.75104 0.26229 0.75712 0.29204 0.7875 0.30542 C 0.79444 0.31234 0.80226 0.31811 0.80851 0.32618 C 0.84236 0.37117 0.81458 0.3541 0.84549 0.3684 C 0.87674 0.43137 0.82587 0.33541 0.88229 0.41015 C 0.91024 0.44752 0.86111 0.41961 0.9033 0.4383 C 0.93038 0.49204 0.89479 0.42445 0.92969 0.48028 C 0.95226 0.5165 0.93003 0.48535 0.94549 0.52226 C 0.95156 0.53703 0.95937 0.55018 0.96649 0.56402 C 0.96996 0.57117 0.97708 0.58501 0.97708 0.58524 C 0.98003 0.59677 0.98958 0.62307 0.97708 0.63414 C 0.96979 0.6406 0.95955 0.63414 0.95069 0.63414 " pathEditMode="relative" rAng="0" ptsTypes="ffffffffffffffffffA">
                                      <p:cBhvr>
                                        <p:cTn id="39" dur="2000" fill="hold"/>
                                        <p:tgtEl>
                                          <p:spTgt spid="17"/>
                                        </p:tgtEl>
                                        <p:attrNameLst>
                                          <p:attrName>ppt_x</p:attrName>
                                          <p:attrName>ppt_y</p:attrName>
                                        </p:attrNameLst>
                                      </p:cBhvr>
                                      <p:rCtr x="51400" y="31400"/>
                                    </p:animMotion>
                                  </p:childTnLst>
                                </p:cTn>
                              </p:par>
                            </p:childTnLst>
                          </p:cTn>
                        </p:par>
                        <p:par>
                          <p:cTn id="40" fill="hold">
                            <p:stCondLst>
                              <p:cond delay="4000"/>
                            </p:stCondLst>
                            <p:childTnLst>
                              <p:par>
                                <p:cTn id="41" presetID="0" presetClass="path" presetSubtype="0" accel="50000" decel="50000" fill="hold" grpId="1" nodeType="afterEffect">
                                  <p:stCondLst>
                                    <p:cond delay="0"/>
                                  </p:stCondLst>
                                  <p:childTnLst>
                                    <p:animMotion origin="layout" path="M -0.02031 0.37337 C -0.01684 0.36342 -0.02153 0.38287 -0.01875 0.32777 C -0.01823 0.32152 -0.01719 0.32546 -0.01649 0.32384 C -0.01042 0.31319 -0.02049 0.3287 -0.0125 0.31689 C -0.01163 0.29074 -0.01372 0.26689 -0.01562 0.24976 C -0.01597 0.23726 -0.01649 0.22685 -0.01562 0.21388 C -0.01562 0.2125 -0.01337 0.20833 -0.01285 0.20671 C -0.01111 0.20231 -0.00937 0.20023 -0.00747 0.19606 C -0.00712 0.19259 -0.00694 0.18935 -0.00677 0.18587 C -0.00625 0.17893 -0.00608 0.16458 -0.00608 0.16481 C -0.00625 0.1493 -0.00625 0.13958 -0.00747 0.12893 C -0.00868 0.09976 -0.00694 0.13495 -0.00868 0.11134 C -0.00868 0.10787 -0.00868 0.10393 -0.00903 0.10046 C -0.01042 0.07337 -0.00937 0.10532 -0.01024 0.07916 C -0.01007 0.06342 -0.01024 0.04768 -0.00972 0.0331 C -0.00955 0.02939 -0.00903 0.02777 -0.00868 0.02615 C -0.00833 0.025 -0.00608 0.01782 -0.00521 0.0155 C -0.00469 0.01435 -0.00434 0.01296 -0.00399 0.01203 C -0.00347 0.01064 -0.00243 0.00925 -0.00243 0.00949 " pathEditMode="relative" rAng="0" ptsTypes="ffffffffffffffffffA">
                                      <p:cBhvr>
                                        <p:cTn id="42" dur="2000" fill="hold"/>
                                        <p:tgtEl>
                                          <p:spTgt spid="10"/>
                                        </p:tgtEl>
                                        <p:attrNameLst>
                                          <p:attrName>ppt_x</p:attrName>
                                          <p:attrName>ppt_y</p:attrName>
                                        </p:attrNameLst>
                                      </p:cBhvr>
                                      <p:rCtr x="8" y="-177"/>
                                    </p:animMotion>
                                  </p:childTnLst>
                                </p:cTn>
                              </p:par>
                            </p:childTnLst>
                          </p:cTn>
                        </p:par>
                      </p:childTnLst>
                    </p:cTn>
                  </p:par>
                </p:childTnLst>
              </p:cTn>
              <p:nextCondLst>
                <p:cond evt="onClick" delay="0">
                  <p:tgtEl>
                    <p:spTgt spid="10"/>
                  </p:tgtEl>
                </p:cond>
              </p:nextCondLst>
            </p:seq>
          </p:childTnLst>
        </p:cTn>
      </p:par>
    </p:tnLst>
    <p:bldLst>
      <p:bldP spid="8" grpId="0" animBg="1"/>
      <p:bldP spid="8" grpId="1" animBg="1"/>
      <p:bldP spid="9" grpId="0" animBg="1"/>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0.wp.com/parade.com/wp-content/uploads/2013/05/maths-ftr.jpg"/>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8" name="7 Rectángulo"/>
          <p:cNvSpPr/>
          <p:nvPr/>
        </p:nvSpPr>
        <p:spPr>
          <a:xfrm>
            <a:off x="1071538" y="214290"/>
            <a:ext cx="7000924" cy="164307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¿SABEIS LEER NUMEROS?</a:t>
            </a:r>
          </a:p>
          <a:p>
            <a:pPr algn="ctr"/>
            <a:r>
              <a:rPr lang="es-ES" sz="2400" b="1" dirty="0" smtClean="0">
                <a:latin typeface="Comic Sans MS" pitchFamily="66" charset="0"/>
              </a:rPr>
              <a:t>TENEIS QUE DECIR CON EL NUMERO EN LETRAS CUANDO MURIÓ HORACIO GRASSI</a:t>
            </a:r>
            <a:endParaRPr lang="es-ES" sz="2400" b="1" dirty="0">
              <a:latin typeface="Comic Sans MS" pitchFamily="66" charset="0"/>
            </a:endParaRPr>
          </a:p>
        </p:txBody>
      </p:sp>
      <p:sp>
        <p:nvSpPr>
          <p:cNvPr id="9" name="8 Rectángulo"/>
          <p:cNvSpPr/>
          <p:nvPr/>
        </p:nvSpPr>
        <p:spPr>
          <a:xfrm>
            <a:off x="1000100" y="3214686"/>
            <a:ext cx="728667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MIL SEISCIENTOS CINCUENTA Y CUATRO</a:t>
            </a:r>
            <a:endParaRPr lang="es-ES" sz="2400" b="1" dirty="0">
              <a:latin typeface="Comic Sans MS" pitchFamily="66" charset="0"/>
            </a:endParaRPr>
          </a:p>
        </p:txBody>
      </p:sp>
      <p:sp>
        <p:nvSpPr>
          <p:cNvPr id="10" name="9 Rectángulo"/>
          <p:cNvSpPr/>
          <p:nvPr/>
        </p:nvSpPr>
        <p:spPr>
          <a:xfrm>
            <a:off x="928662" y="4429132"/>
            <a:ext cx="728667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MIL OCHOCIENTOS NOVENTA Y CINCO</a:t>
            </a:r>
            <a:endParaRPr lang="es-ES" sz="2400" b="1" dirty="0">
              <a:latin typeface="Comic Sans MS" pitchFamily="66" charset="0"/>
            </a:endParaRPr>
          </a:p>
        </p:txBody>
      </p:sp>
      <p:sp>
        <p:nvSpPr>
          <p:cNvPr id="11" name="10 Rectángulo"/>
          <p:cNvSpPr/>
          <p:nvPr/>
        </p:nvSpPr>
        <p:spPr>
          <a:xfrm>
            <a:off x="928662" y="5715016"/>
            <a:ext cx="728667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MIL QUINIENTOS OCHENTA Y TRES</a:t>
            </a:r>
            <a:endParaRPr lang="es-ES" sz="2400" b="1" dirty="0">
              <a:latin typeface="Comic Sans MS" pitchFamily="66" charset="0"/>
            </a:endParaRPr>
          </a:p>
        </p:txBody>
      </p:sp>
      <p:pic>
        <p:nvPicPr>
          <p:cNvPr id="13" name="12 Imagen" descr="1pulgar.gif"/>
          <p:cNvPicPr>
            <a:picLocks noChangeAspect="1"/>
          </p:cNvPicPr>
          <p:nvPr/>
        </p:nvPicPr>
        <p:blipFill>
          <a:blip r:embed="rId3"/>
          <a:stretch>
            <a:fillRect/>
          </a:stretch>
        </p:blipFill>
        <p:spPr>
          <a:xfrm>
            <a:off x="-6215138" y="-2857544"/>
            <a:ext cx="3429024" cy="4207038"/>
          </a:xfrm>
          <a:prstGeom prst="rect">
            <a:avLst/>
          </a:prstGeom>
        </p:spPr>
      </p:pic>
      <p:pic>
        <p:nvPicPr>
          <p:cNvPr id="14" name="13 Imagen" descr="1pulgar.gif"/>
          <p:cNvPicPr>
            <a:picLocks noChangeAspect="1"/>
          </p:cNvPicPr>
          <p:nvPr/>
        </p:nvPicPr>
        <p:blipFill>
          <a:blip r:embed="rId3"/>
          <a:stretch>
            <a:fillRect/>
          </a:stretch>
        </p:blipFill>
        <p:spPr>
          <a:xfrm>
            <a:off x="-6062738" y="-2705144"/>
            <a:ext cx="3429024" cy="4207038"/>
          </a:xfrm>
          <a:prstGeom prst="rect">
            <a:avLst/>
          </a:prstGeom>
        </p:spPr>
      </p:pic>
      <p:sp>
        <p:nvSpPr>
          <p:cNvPr id="19" name="18 Rectángulo"/>
          <p:cNvSpPr/>
          <p:nvPr/>
        </p:nvSpPr>
        <p:spPr>
          <a:xfrm>
            <a:off x="-3929122" y="1785926"/>
            <a:ext cx="2571768" cy="128588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600" b="1" dirty="0" smtClean="0">
                <a:latin typeface="Comic Sans MS" pitchFamily="66" charset="0"/>
              </a:rPr>
              <a:t>1583</a:t>
            </a:r>
          </a:p>
        </p:txBody>
      </p:sp>
      <p:sp>
        <p:nvSpPr>
          <p:cNvPr id="20" name="19 Rectángulo"/>
          <p:cNvSpPr/>
          <p:nvPr/>
        </p:nvSpPr>
        <p:spPr>
          <a:xfrm>
            <a:off x="3143240" y="-2143164"/>
            <a:ext cx="2571768" cy="128588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600" b="1" dirty="0" smtClean="0">
                <a:latin typeface="Comic Sans MS" pitchFamily="66" charset="0"/>
              </a:rPr>
              <a:t>1654</a:t>
            </a:r>
          </a:p>
        </p:txBody>
      </p:sp>
      <p:sp>
        <p:nvSpPr>
          <p:cNvPr id="21" name="20 Rectángulo"/>
          <p:cNvSpPr/>
          <p:nvPr/>
        </p:nvSpPr>
        <p:spPr>
          <a:xfrm>
            <a:off x="9715536" y="1928802"/>
            <a:ext cx="2571768" cy="128588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600" b="1" dirty="0" smtClean="0">
                <a:latin typeface="Comic Sans MS" pitchFamily="66" charset="0"/>
              </a:rPr>
              <a:t>1895</a:t>
            </a:r>
          </a:p>
        </p:txBody>
      </p:sp>
      <p:grpSp>
        <p:nvGrpSpPr>
          <p:cNvPr id="18" name="17 Grupo"/>
          <p:cNvGrpSpPr/>
          <p:nvPr/>
        </p:nvGrpSpPr>
        <p:grpSpPr>
          <a:xfrm>
            <a:off x="9644098" y="-2928982"/>
            <a:ext cx="5072098" cy="4929202"/>
            <a:chOff x="9715536" y="-3000420"/>
            <a:chExt cx="5072098" cy="4929202"/>
          </a:xfrm>
        </p:grpSpPr>
        <p:grpSp>
          <p:nvGrpSpPr>
            <p:cNvPr id="17" name="16 Grupo"/>
            <p:cNvGrpSpPr/>
            <p:nvPr/>
          </p:nvGrpSpPr>
          <p:grpSpPr>
            <a:xfrm>
              <a:off x="9715536" y="-3000420"/>
              <a:ext cx="5072098" cy="4929202"/>
              <a:chOff x="9715536" y="-3000420"/>
              <a:chExt cx="5072098" cy="4929202"/>
            </a:xfrm>
          </p:grpSpPr>
          <p:pic>
            <p:nvPicPr>
              <p:cNvPr id="12" name="11 Imagen" descr="bien2gif[1].gif"/>
              <p:cNvPicPr>
                <a:picLocks noChangeAspect="1"/>
              </p:cNvPicPr>
              <p:nvPr/>
            </p:nvPicPr>
            <p:blipFill>
              <a:blip r:embed="rId4"/>
              <a:stretch>
                <a:fillRect/>
              </a:stretch>
            </p:blipFill>
            <p:spPr>
              <a:xfrm>
                <a:off x="9929850" y="-2786106"/>
                <a:ext cx="4714888" cy="4714888"/>
              </a:xfrm>
              <a:prstGeom prst="rect">
                <a:avLst/>
              </a:prstGeom>
            </p:spPr>
          </p:pic>
          <p:sp>
            <p:nvSpPr>
              <p:cNvPr id="16" name="15 Rectángulo"/>
              <p:cNvSpPr/>
              <p:nvPr/>
            </p:nvSpPr>
            <p:spPr>
              <a:xfrm>
                <a:off x="9715536" y="-3000420"/>
                <a:ext cx="5072098" cy="1143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DALE CLIC A MI NARIZ </a:t>
                </a:r>
                <a:r>
                  <a:rPr lang="es-ES" sz="2400" b="1" dirty="0">
                    <a:latin typeface="Comic Sans MS" pitchFamily="66" charset="0"/>
                  </a:rPr>
                  <a:t>PARA PASAR A LA SIGUIENTE PREGUNTA</a:t>
                </a:r>
              </a:p>
            </p:txBody>
          </p:sp>
        </p:grpSp>
        <p:sp>
          <p:nvSpPr>
            <p:cNvPr id="15" name="14 Elipse">
              <a:hlinkClick r:id="" action="ppaction://hlinkshowjump?jump=nextslide"/>
            </p:cNvPr>
            <p:cNvSpPr/>
            <p:nvPr/>
          </p:nvSpPr>
          <p:spPr>
            <a:xfrm>
              <a:off x="12144428" y="-428652"/>
              <a:ext cx="357190" cy="42865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remove" grpId="0" nodeType="clickEffect">
                                  <p:stCondLst>
                                    <p:cond delay="0"/>
                                  </p:stCondLst>
                                  <p:childTnLst>
                                    <p:animMotion origin="layout" path="M -3.05556E-6 -4.07407E-6 L -0.71667 -0.03148 " pathEditMode="relative" ptsTypes="AA">
                                      <p:cBhvr>
                                        <p:cTn id="6" dur="2000" fill="hold"/>
                                        <p:tgtEl>
                                          <p:spTgt spid="2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remove" nodeType="afterEffect">
                                  <p:stCondLst>
                                    <p:cond delay="0"/>
                                  </p:stCondLst>
                                  <p:childTnLst>
                                    <p:animMotion origin="layout" path="M 2.22222E-6 -2.7797E-6 C 0.14757 -0.02238 0.29601 0.01084 0.44219 0.03483 C 0.47309 0.06228 0.50625 0.07197 0.54201 0.08374 C 0.57483 0.1128 0.57448 0.11396 0.61042 0.12572 C 0.62292 0.13679 0.63403 0.15086 0.64722 0.16055 C 0.68802 0.1917 0.63316 0.13495 0.6842 0.18178 C 0.70069 0.197 0.71372 0.21868 0.7316 0.23068 C 0.74201 0.2376 0.75278 0.24406 0.76302 0.25167 C 0.78976 0.27151 0.79583 0.30127 0.82622 0.31465 C 0.83316 0.32157 0.84097 0.32734 0.84722 0.33541 C 0.88108 0.38039 0.8533 0.36332 0.8842 0.37762 C 0.91545 0.4406 0.86458 0.34464 0.92101 0.41938 C 0.94896 0.45675 0.89983 0.42883 0.94201 0.44752 C 0.9691 0.50127 0.93351 0.43368 0.9684 0.4895 C 0.99097 0.52572 0.96875 0.49458 0.9842 0.53149 C 0.99028 0.54625 0.99809 0.5594 1.00521 0.57324 C 1.00868 0.58039 1.0158 0.59423 1.0158 0.59423 C 1.01875 0.606 1.0283 0.63229 1.0158 0.64337 C 1.00851 0.64983 0.99826 0.64337 0.98941 0.64337 " pathEditMode="relative" ptsTypes="ffffffffffffffffffA">
                                      <p:cBhvr>
                                        <p:cTn id="9" dur="2000" fill="hold"/>
                                        <p:tgtEl>
                                          <p:spTgt spid="13"/>
                                        </p:tgtEl>
                                        <p:attrNameLst>
                                          <p:attrName>ppt_x</p:attrName>
                                          <p:attrName>ppt_y</p:attrName>
                                        </p:attrNameLst>
                                      </p:cBhvr>
                                    </p:animMotion>
                                  </p:child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remove" grpId="0" nodeType="clickEffect">
                                  <p:stCondLst>
                                    <p:cond delay="0"/>
                                  </p:stCondLst>
                                  <p:childTnLst>
                                    <p:animMotion origin="layout" path="M -2.5E-6 -5.92593E-6 L 0.7717 -5.92593E-6 " pathEditMode="relative" ptsTypes="AA">
                                      <p:cBhvr>
                                        <p:cTn id="14" dur="2000" fill="hold"/>
                                        <p:tgtEl>
                                          <p:spTgt spid="19"/>
                                        </p:tgtEl>
                                        <p:attrNameLst>
                                          <p:attrName>ppt_x</p:attrName>
                                          <p:attrName>ppt_y</p:attrName>
                                        </p:attrNameLst>
                                      </p:cBhvr>
                                    </p:animMotion>
                                  </p:childTnLst>
                                </p:cTn>
                              </p:par>
                            </p:childTnLst>
                          </p:cTn>
                        </p:par>
                        <p:par>
                          <p:cTn id="15" fill="hold">
                            <p:stCondLst>
                              <p:cond delay="2000"/>
                            </p:stCondLst>
                            <p:childTnLst>
                              <p:par>
                                <p:cTn id="16" presetID="0" presetClass="path" presetSubtype="0" accel="50000" decel="50000" fill="remove" nodeType="afterEffect">
                                  <p:stCondLst>
                                    <p:cond delay="0"/>
                                  </p:stCondLst>
                                  <p:childTnLst>
                                    <p:animMotion origin="layout" path="M -0.03872 -0.00923 C 0.10885 -0.0316 0.25746 0.00162 0.40364 0.02561 C 0.43455 0.05306 0.46753 0.06275 0.5033 0.07451 C 0.53611 0.10358 0.53576 0.10473 0.5717 0.1165 C 0.5842 0.12757 0.59531 0.14164 0.60851 0.15133 C 0.6493 0.18247 0.59444 0.12572 0.64549 0.17255 C 0.66198 0.18778 0.675 0.20946 0.69288 0.22146 C 0.7033 0.22838 0.71406 0.23483 0.7243 0.24245 C 0.75104 0.26229 0.75712 0.29204 0.7875 0.30542 C 0.79444 0.31234 0.80226 0.31811 0.80851 0.32618 C 0.84236 0.37117 0.81458 0.3541 0.84549 0.3684 C 0.87674 0.43137 0.82587 0.33541 0.88229 0.41015 C 0.91024 0.44752 0.86111 0.41961 0.9033 0.4383 C 0.93038 0.49204 0.89479 0.42445 0.92969 0.48028 C 0.95226 0.5165 0.93003 0.48535 0.94549 0.52226 C 0.95156 0.53703 0.95937 0.55018 0.96649 0.56402 C 0.96996 0.57117 0.97708 0.58501 0.97708 0.58524 C 0.98003 0.59677 0.98958 0.62307 0.97708 0.63414 C 0.96979 0.6406 0.95955 0.63414 0.95069 0.63414 " pathEditMode="relative" rAng="0" ptsTypes="ffffffffffffffffffA">
                                      <p:cBhvr>
                                        <p:cTn id="17" dur="2000" fill="hold"/>
                                        <p:tgtEl>
                                          <p:spTgt spid="14"/>
                                        </p:tgtEl>
                                        <p:attrNameLst>
                                          <p:attrName>ppt_x</p:attrName>
                                          <p:attrName>ppt_y</p:attrName>
                                        </p:attrNameLst>
                                      </p:cBhvr>
                                      <p:rCtr x="51400" y="31400"/>
                                    </p:animMotion>
                                  </p:child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3.61111E-6 -2.96296E-6 L 3.61111E-6 0.56713 " pathEditMode="relative" ptsTypes="AA">
                                      <p:cBhvr>
                                        <p:cTn id="22" dur="2000" fill="hold"/>
                                        <p:tgtEl>
                                          <p:spTgt spid="20"/>
                                        </p:tgtEl>
                                        <p:attrNameLst>
                                          <p:attrName>ppt_x</p:attrName>
                                          <p:attrName>ppt_y</p:attrName>
                                        </p:attrNameLst>
                                      </p:cBhvr>
                                    </p:animMotion>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8.88889E-6 -2.59259E-6 C -0.02673 -0.00602 -0.0467 -0.0037 -0.07586 -0.00231 C -0.09409 0.0007 -0.10433 0.00394 -0.12065 0.00903 C -0.12638 0.01111 -0.13229 0.01111 -0.13784 0.01366 C -0.15347 0.02084 -0.16979 0.02662 -0.18611 0.02986 C -0.20121 0.03658 -0.21475 0.04028 -0.2309 0.04352 C -0.24114 0.04815 -0.25156 0.05162 -0.26197 0.0551 C -0.27204 0.06412 -0.26371 0.05811 -0.28263 0.06204 C -0.30121 0.06598 -0.31909 0.07292 -0.33784 0.0757 C -0.35208 0.08195 -0.32951 0.07246 -0.35677 0.08033 C -0.36319 0.08218 -0.36944 0.08496 -0.37586 0.08727 C -0.38854 0.0919 -0.39913 0.10139 -0.41197 0.10579 C -0.42326 0.11459 -0.43541 0.12176 -0.44652 0.13102 C -0.45763 0.14028 -0.4684 0.1551 -0.4809 0.16088 C -0.48767 0.16991 -0.49617 0.18218 -0.5052 0.18611 C -0.51267 0.19375 -0.52308 0.20764 -0.5309 0.21135 C -0.53888 0.22199 -0.54947 0.22755 -0.5585 0.23681 C -0.57048 0.24908 -0.55989 0.24398 -0.57239 0.24815 C -0.5868 0.2625 -0.59999 0.2801 -0.61545 0.2919 C -0.62135 0.29653 -0.6243 0.30278 -0.6309 0.30579 C -0.63697 0.31158 -0.64114 0.31852 -0.64826 0.32176 C -0.65538 0.33125 -0.66284 0.3338 -0.67239 0.34005 C -0.67951 0.34468 -0.68558 0.35 -0.69305 0.35394 C -0.69895 0.36181 -0.70416 0.36436 -0.71197 0.36783 C -0.72552 0.38519 -0.70677 0.36227 -0.72586 0.38148 C -0.73749 0.39329 -0.74913 0.40579 -0.76024 0.41829 C -0.76406 0.42269 -0.7684 0.42593 -0.77239 0.42986 C -0.77569 0.43311 -0.78263 0.43912 -0.78263 0.43912 C -0.78524 0.45301 -0.78854 0.4632 -0.79652 0.47338 C -0.79947 0.48496 -0.80711 0.48912 -0.81024 0.50116 C -0.81249 0.50973 -0.81718 0.51412 -0.82065 0.52176 C -0.82413 0.5294 -0.8269 0.5375 -0.8309 0.54468 C -0.83524 0.55232 -0.84149 0.55926 -0.84479 0.56783 C -0.84565 0.56991 -0.84565 0.57246 -0.84652 0.57454 C -0.84739 0.57709 -0.84999 0.58148 -0.84999 0.58148 " pathEditMode="relative" ptsTypes="ffffffffffffffffffffffffffffffffffA">
                                      <p:cBhvr>
                                        <p:cTn id="25" dur="2000" fill="hold"/>
                                        <p:tgtEl>
                                          <p:spTgt spid="18"/>
                                        </p:tgtEl>
                                        <p:attrNameLst>
                                          <p:attrName>ppt_x</p:attrName>
                                          <p:attrName>ppt_y</p:attrName>
                                        </p:attrNameLst>
                                      </p:cBhvr>
                                    </p:animMotion>
                                  </p:childTnLst>
                                </p:cTn>
                              </p:par>
                            </p:childTnLst>
                          </p:cTn>
                        </p:par>
                      </p:childTnLst>
                    </p:cTn>
                  </p:par>
                </p:childTnLst>
              </p:cTn>
              <p:nextCondLst>
                <p:cond evt="onClick" delay="0">
                  <p:tgtEl>
                    <p:spTgt spid="9"/>
                  </p:tgtEl>
                </p:cond>
              </p:nextCondLst>
            </p:seq>
          </p:childTnLst>
        </p:cTn>
      </p:par>
    </p:tnLst>
    <p:bldLst>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0.wp.com/parade.com/wp-content/uploads/2013/05/maths-ftr.jpg">
            <a:hlinkHover r:id="rId2" action="ppaction://hlinksldjump"/>
          </p:cNvPr>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15" name="14 Rectángulo"/>
          <p:cNvSpPr/>
          <p:nvPr/>
        </p:nvSpPr>
        <p:spPr>
          <a:xfrm>
            <a:off x="1285852" y="0"/>
            <a:ext cx="857256" cy="92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200" b="1" dirty="0" smtClean="0">
              <a:latin typeface="Comic Sans MS" pitchFamily="66" charset="0"/>
            </a:endParaRPr>
          </a:p>
        </p:txBody>
      </p:sp>
      <p:sp>
        <p:nvSpPr>
          <p:cNvPr id="16" name="15 Rectángulo"/>
          <p:cNvSpPr/>
          <p:nvPr/>
        </p:nvSpPr>
        <p:spPr>
          <a:xfrm>
            <a:off x="3929058" y="5929330"/>
            <a:ext cx="928694" cy="92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200" b="1" dirty="0" smtClean="0">
              <a:latin typeface="Comic Sans MS" pitchFamily="66" charset="0"/>
            </a:endParaRPr>
          </a:p>
        </p:txBody>
      </p:sp>
      <p:sp>
        <p:nvSpPr>
          <p:cNvPr id="19" name="18 Rectángulo"/>
          <p:cNvSpPr/>
          <p:nvPr/>
        </p:nvSpPr>
        <p:spPr>
          <a:xfrm>
            <a:off x="4286248" y="214290"/>
            <a:ext cx="642942" cy="6429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Arco de bloque"/>
          <p:cNvSpPr/>
          <p:nvPr/>
        </p:nvSpPr>
        <p:spPr>
          <a:xfrm rot="16200000">
            <a:off x="1464467" y="-1107301"/>
            <a:ext cx="3000364" cy="5929298"/>
          </a:xfrm>
          <a:prstGeom prst="blockArc">
            <a:avLst>
              <a:gd name="adj1" fmla="val 7345720"/>
              <a:gd name="adj2" fmla="val 20175899"/>
              <a:gd name="adj3" fmla="val 1495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2214546" y="214290"/>
            <a:ext cx="1571636" cy="12858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Arco de bloque"/>
          <p:cNvSpPr/>
          <p:nvPr/>
        </p:nvSpPr>
        <p:spPr>
          <a:xfrm>
            <a:off x="4500562" y="3500438"/>
            <a:ext cx="4643438" cy="3071834"/>
          </a:xfrm>
          <a:prstGeom prst="blockArc">
            <a:avLst>
              <a:gd name="adj1" fmla="val 10800000"/>
              <a:gd name="adj2" fmla="val 3107782"/>
              <a:gd name="adj3" fmla="val 128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6143636" y="5357826"/>
            <a:ext cx="1785950" cy="12144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Arco de bloque"/>
          <p:cNvSpPr/>
          <p:nvPr/>
        </p:nvSpPr>
        <p:spPr>
          <a:xfrm>
            <a:off x="857224" y="4143380"/>
            <a:ext cx="3857652" cy="3000396"/>
          </a:xfrm>
          <a:prstGeom prst="blockArc">
            <a:avLst>
              <a:gd name="adj1" fmla="val 10784242"/>
              <a:gd name="adj2" fmla="val 107835"/>
              <a:gd name="adj3" fmla="val 1394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Rectángulo"/>
          <p:cNvSpPr/>
          <p:nvPr/>
        </p:nvSpPr>
        <p:spPr>
          <a:xfrm>
            <a:off x="571472" y="5572140"/>
            <a:ext cx="1571636" cy="1071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Arco de bloque"/>
          <p:cNvSpPr/>
          <p:nvPr/>
        </p:nvSpPr>
        <p:spPr>
          <a:xfrm rot="1532107">
            <a:off x="4165419" y="-152864"/>
            <a:ext cx="4214842" cy="2714620"/>
          </a:xfrm>
          <a:prstGeom prst="blockArc">
            <a:avLst>
              <a:gd name="adj1" fmla="val 19297938"/>
              <a:gd name="adj2" fmla="val 9260160"/>
              <a:gd name="adj3" fmla="val 119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6572264" y="285728"/>
            <a:ext cx="2143140" cy="1071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8" name="37 Imagen" descr="Minion.png"/>
          <p:cNvPicPr>
            <a:picLocks noChangeAspect="1"/>
          </p:cNvPicPr>
          <p:nvPr/>
        </p:nvPicPr>
        <p:blipFill>
          <a:blip r:embed="rId4" cstate="print"/>
          <a:stretch>
            <a:fillRect/>
          </a:stretch>
        </p:blipFill>
        <p:spPr>
          <a:xfrm>
            <a:off x="2571736" y="191344"/>
            <a:ext cx="857256" cy="1363891"/>
          </a:xfrm>
          <a:prstGeom prst="rect">
            <a:avLst/>
          </a:prstGeom>
        </p:spPr>
      </p:pic>
      <p:grpSp>
        <p:nvGrpSpPr>
          <p:cNvPr id="36" name="35 Grupo"/>
          <p:cNvGrpSpPr/>
          <p:nvPr/>
        </p:nvGrpSpPr>
        <p:grpSpPr>
          <a:xfrm>
            <a:off x="2285984" y="214290"/>
            <a:ext cx="1428760" cy="1285884"/>
            <a:chOff x="2285984" y="214290"/>
            <a:chExt cx="1428760" cy="1285884"/>
          </a:xfr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p:grpSpPr>
        <p:sp>
          <p:nvSpPr>
            <p:cNvPr id="29" name="28 Rectángulo"/>
            <p:cNvSpPr/>
            <p:nvPr/>
          </p:nvSpPr>
          <p:spPr>
            <a:xfrm>
              <a:off x="2285984" y="214290"/>
              <a:ext cx="142876"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3000364" y="214290"/>
              <a:ext cx="71438"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3214678" y="214290"/>
              <a:ext cx="71438"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Rectángulo"/>
            <p:cNvSpPr/>
            <p:nvPr/>
          </p:nvSpPr>
          <p:spPr>
            <a:xfrm>
              <a:off x="3428992" y="214290"/>
              <a:ext cx="71438"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Rectángulo"/>
            <p:cNvSpPr/>
            <p:nvPr/>
          </p:nvSpPr>
          <p:spPr>
            <a:xfrm>
              <a:off x="3643306" y="214290"/>
              <a:ext cx="71438"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Rectángulo"/>
            <p:cNvSpPr/>
            <p:nvPr/>
          </p:nvSpPr>
          <p:spPr>
            <a:xfrm>
              <a:off x="2786050" y="214290"/>
              <a:ext cx="71438"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Rectángulo"/>
            <p:cNvSpPr/>
            <p:nvPr/>
          </p:nvSpPr>
          <p:spPr>
            <a:xfrm>
              <a:off x="2571736" y="214290"/>
              <a:ext cx="71438"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39" name="38 Imagen" descr="Imagenes-Llaves-PNG-2.png"/>
          <p:cNvPicPr>
            <a:picLocks noChangeAspect="1"/>
          </p:cNvPicPr>
          <p:nvPr/>
        </p:nvPicPr>
        <p:blipFill>
          <a:blip r:embed="rId5"/>
          <a:stretch>
            <a:fillRect/>
          </a:stretch>
        </p:blipFill>
        <p:spPr>
          <a:xfrm rot="14907327">
            <a:off x="6469203" y="5423318"/>
            <a:ext cx="1228433" cy="921325"/>
          </a:xfrm>
          <a:prstGeom prst="rect">
            <a:avLst/>
          </a:prstGeom>
        </p:spPr>
      </p:pic>
      <p:pic>
        <p:nvPicPr>
          <p:cNvPr id="41" name="40 Imagen" descr="Imagenes-Llaves-PNG-2.png"/>
          <p:cNvPicPr>
            <a:picLocks noChangeAspect="1"/>
          </p:cNvPicPr>
          <p:nvPr/>
        </p:nvPicPr>
        <p:blipFill>
          <a:blip r:embed="rId5"/>
          <a:stretch>
            <a:fillRect/>
          </a:stretch>
        </p:blipFill>
        <p:spPr>
          <a:xfrm rot="14907327">
            <a:off x="825602" y="5656868"/>
            <a:ext cx="1228433" cy="921325"/>
          </a:xfrm>
          <a:prstGeom prst="rect">
            <a:avLst/>
          </a:prstGeom>
        </p:spPr>
      </p:pic>
      <p:pic>
        <p:nvPicPr>
          <p:cNvPr id="42" name="41 Imagen" descr="Imagenes-Llaves-PNG-2.png"/>
          <p:cNvPicPr>
            <a:picLocks noChangeAspect="1"/>
          </p:cNvPicPr>
          <p:nvPr/>
        </p:nvPicPr>
        <p:blipFill>
          <a:blip r:embed="rId5"/>
          <a:stretch>
            <a:fillRect/>
          </a:stretch>
        </p:blipFill>
        <p:spPr>
          <a:xfrm rot="14907327">
            <a:off x="7040708" y="279807"/>
            <a:ext cx="1228433" cy="921325"/>
          </a:xfrm>
          <a:prstGeom prst="rect">
            <a:avLst/>
          </a:prstGeom>
        </p:spPr>
      </p:pic>
      <p:pic>
        <p:nvPicPr>
          <p:cNvPr id="43" name="42 Imagen" descr="Imagenes-Llaves-PNG-2.png"/>
          <p:cNvPicPr>
            <a:picLocks noChangeAspect="1"/>
          </p:cNvPicPr>
          <p:nvPr/>
        </p:nvPicPr>
        <p:blipFill>
          <a:blip r:embed="rId5"/>
          <a:stretch>
            <a:fillRect/>
          </a:stretch>
        </p:blipFill>
        <p:spPr>
          <a:xfrm rot="14907327">
            <a:off x="3325933" y="708411"/>
            <a:ext cx="1228433" cy="921325"/>
          </a:xfrm>
          <a:prstGeom prst="rect">
            <a:avLst/>
          </a:prstGeom>
        </p:spPr>
      </p:pic>
      <p:pic>
        <p:nvPicPr>
          <p:cNvPr id="45" name="44 Imagen" descr="1pulgar.gif"/>
          <p:cNvPicPr>
            <a:picLocks noChangeAspect="1"/>
          </p:cNvPicPr>
          <p:nvPr/>
        </p:nvPicPr>
        <p:blipFill>
          <a:blip r:embed="rId6"/>
          <a:stretch>
            <a:fillRect/>
          </a:stretch>
        </p:blipFill>
        <p:spPr>
          <a:xfrm>
            <a:off x="-5757938" y="-2400344"/>
            <a:ext cx="3429024" cy="4207038"/>
          </a:xfrm>
          <a:prstGeom prst="rect">
            <a:avLst/>
          </a:prstGeom>
        </p:spPr>
      </p:pic>
      <p:pic>
        <p:nvPicPr>
          <p:cNvPr id="47" name="46 Imagen" descr="1pulgar.gif"/>
          <p:cNvPicPr>
            <a:picLocks noChangeAspect="1"/>
          </p:cNvPicPr>
          <p:nvPr/>
        </p:nvPicPr>
        <p:blipFill>
          <a:blip r:embed="rId6"/>
          <a:stretch>
            <a:fillRect/>
          </a:stretch>
        </p:blipFill>
        <p:spPr>
          <a:xfrm>
            <a:off x="-5605538" y="-2247944"/>
            <a:ext cx="3429024" cy="4207038"/>
          </a:xfrm>
          <a:prstGeom prst="rect">
            <a:avLst/>
          </a:prstGeom>
        </p:spPr>
      </p:pic>
      <p:sp>
        <p:nvSpPr>
          <p:cNvPr id="3" name="2 Rectángulo redondeado">
            <a:hlinkClick r:id="" action="ppaction://hlinkshowjump?jump=nextslide"/>
          </p:cNvPr>
          <p:cNvSpPr/>
          <p:nvPr/>
        </p:nvSpPr>
        <p:spPr>
          <a:xfrm>
            <a:off x="0" y="2"/>
            <a:ext cx="9144000" cy="6857998"/>
          </a:xfrm>
          <a:prstGeom prst="roundRect">
            <a:avLst>
              <a:gd name="adj" fmla="val 11380"/>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latin typeface="Comic Sans MS" panose="030F0702030302020204" pitchFamily="66" charset="0"/>
              </a:rPr>
              <a:t>OH NO!, LA LLAVE NO ABRE, SE VE UNA COMBINACION, TENEMOS QUE RESOLVER EL PROBLEMA PARA SALVAR AL MINION, VAMOS A INTENTARLO!</a:t>
            </a:r>
          </a:p>
          <a:p>
            <a:pPr algn="ctr"/>
            <a:r>
              <a:rPr lang="es-ES" sz="3600" b="1" dirty="0" smtClean="0">
                <a:latin typeface="Comic Sans MS" panose="030F0702030302020204" pitchFamily="66" charset="0"/>
              </a:rPr>
              <a:t>HAZ CLIC AQUÍ PARA RESOLVERLO</a:t>
            </a:r>
          </a:p>
        </p:txBody>
      </p:sp>
      <p:sp>
        <p:nvSpPr>
          <p:cNvPr id="37" name="36 Rectángulo redondeado"/>
          <p:cNvSpPr/>
          <p:nvPr/>
        </p:nvSpPr>
        <p:spPr>
          <a:xfrm>
            <a:off x="0" y="0"/>
            <a:ext cx="9144000" cy="6858000"/>
          </a:xfrm>
          <a:prstGeom prst="roundRect">
            <a:avLst>
              <a:gd name="adj" fmla="val 0"/>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latin typeface="Comic Sans MS" panose="030F0702030302020204" pitchFamily="66" charset="0"/>
              </a:rPr>
              <a:t>TENEIS QUE IR POR LOS PASILLOS DEL LABERINTO PARA COGER LA LLAVE Y SALVAR AL MINION. ¡¡¡CUIDADO!!!</a:t>
            </a:r>
          </a:p>
          <a:p>
            <a:pPr algn="ctr"/>
            <a:r>
              <a:rPr lang="es-ES" sz="3600" b="1" dirty="0" smtClean="0">
                <a:latin typeface="Comic Sans MS" panose="030F0702030302020204" pitchFamily="66" charset="0"/>
              </a:rPr>
              <a:t>¡LA LLAVE INTENTARA ESCAPAR!</a:t>
            </a:r>
          </a:p>
          <a:p>
            <a:pPr algn="ctr"/>
            <a:r>
              <a:rPr lang="es-ES" sz="3600" b="1" dirty="0" smtClean="0">
                <a:latin typeface="Comic Sans MS" panose="030F0702030302020204" pitchFamily="66" charset="0"/>
              </a:rPr>
              <a:t>NO TE OLVIDES DE NO TOCAR LA PIZARRA O PERDERAS!</a:t>
            </a:r>
          </a:p>
        </p:txBody>
      </p:sp>
      <p:grpSp>
        <p:nvGrpSpPr>
          <p:cNvPr id="49" name="48 Grupo"/>
          <p:cNvGrpSpPr/>
          <p:nvPr/>
        </p:nvGrpSpPr>
        <p:grpSpPr>
          <a:xfrm>
            <a:off x="3286116" y="2071678"/>
            <a:ext cx="2571768" cy="2524132"/>
            <a:chOff x="7262810" y="4310082"/>
            <a:chExt cx="1881190" cy="1928802"/>
          </a:xfrm>
        </p:grpSpPr>
        <p:pic>
          <p:nvPicPr>
            <p:cNvPr id="46" name="45 Imagen" descr="MINION BAILA.gif"/>
            <p:cNvPicPr>
              <a:picLocks noChangeAspect="1"/>
            </p:cNvPicPr>
            <p:nvPr/>
          </p:nvPicPr>
          <p:blipFill>
            <a:blip r:embed="rId7"/>
            <a:stretch>
              <a:fillRect/>
            </a:stretch>
          </p:blipFill>
          <p:spPr>
            <a:xfrm>
              <a:off x="7262810" y="4357694"/>
              <a:ext cx="1881190" cy="1881190"/>
            </a:xfrm>
            <a:prstGeom prst="rect">
              <a:avLst/>
            </a:prstGeom>
          </p:spPr>
        </p:pic>
        <p:sp>
          <p:nvSpPr>
            <p:cNvPr id="48" name="47 Rectángulo"/>
            <p:cNvSpPr/>
            <p:nvPr/>
          </p:nvSpPr>
          <p:spPr>
            <a:xfrm>
              <a:off x="7286644" y="4310082"/>
              <a:ext cx="1857356" cy="642942"/>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DAME CLIC PARA EMPEZAR</a:t>
              </a:r>
              <a:endParaRPr lang="es-ES" b="1" dirty="0"/>
            </a:p>
          </p:txBody>
        </p:sp>
      </p:grpSp>
      <p:pic>
        <p:nvPicPr>
          <p:cNvPr id="50" name="49 Imagen" descr="Flecha_verde.gif"/>
          <p:cNvPicPr>
            <a:picLocks noChangeAspect="1"/>
          </p:cNvPicPr>
          <p:nvPr/>
        </p:nvPicPr>
        <p:blipFill>
          <a:blip r:embed="rId8"/>
          <a:stretch>
            <a:fillRect/>
          </a:stretch>
        </p:blipFill>
        <p:spPr>
          <a:xfrm>
            <a:off x="6500826" y="5286388"/>
            <a:ext cx="2129172" cy="1281112"/>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9"/>
                                        </p:tgtEl>
                                        <p:attrNameLst>
                                          <p:attrName>style.visibility</p:attrName>
                                        </p:attrNameLst>
                                      </p:cBhvr>
                                      <p:to>
                                        <p:strVal val="hidden"/>
                                      </p:to>
                                    </p:set>
                                  </p:childTnLst>
                                </p:cTn>
                              </p:par>
                            </p:childTnLst>
                          </p:cTn>
                        </p:par>
                        <p:par>
                          <p:cTn id="9" fill="hold">
                            <p:stCondLst>
                              <p:cond delay="0"/>
                            </p:stCondLst>
                            <p:childTnLst>
                              <p:par>
                                <p:cTn id="10" presetID="10" presetClass="entr" presetSubtype="0" fill="hold" nodeType="afterEffect">
                                  <p:stCondLst>
                                    <p:cond delay="200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9"/>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39"/>
                                        </p:tgtEl>
                                      </p:cBhvr>
                                    </p:animEffect>
                                    <p:set>
                                      <p:cBhvr>
                                        <p:cTn id="18" dur="1" fill="hold">
                                          <p:stCondLst>
                                            <p:cond delay="1999"/>
                                          </p:stCondLst>
                                        </p:cTn>
                                        <p:tgtEl>
                                          <p:spTgt spid="39"/>
                                        </p:tgtEl>
                                        <p:attrNameLst>
                                          <p:attrName>style.visibility</p:attrName>
                                        </p:attrNameLst>
                                      </p:cBhvr>
                                      <p:to>
                                        <p:strVal val="hidden"/>
                                      </p:to>
                                    </p:se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000"/>
                                        <p:tgtEl>
                                          <p:spTgt spid="42"/>
                                        </p:tgtEl>
                                      </p:cBhvr>
                                    </p:animEffect>
                                  </p:childTnLst>
                                </p:cTn>
                              </p:par>
                            </p:childTnLst>
                          </p:cTn>
                        </p:par>
                      </p:childTnLst>
                    </p:cTn>
                  </p:par>
                </p:childTnLst>
              </p:cTn>
              <p:nextCondLst>
                <p:cond evt="onClick" delay="0">
                  <p:tgtEl>
                    <p:spTgt spid="39"/>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42"/>
                                        </p:tgtEl>
                                      </p:cBhvr>
                                    </p:animEffect>
                                    <p:set>
                                      <p:cBhvr>
                                        <p:cTn id="28" dur="1" fill="hold">
                                          <p:stCondLst>
                                            <p:cond delay="1999"/>
                                          </p:stCondLst>
                                        </p:cTn>
                                        <p:tgtEl>
                                          <p:spTgt spid="42"/>
                                        </p:tgtEl>
                                        <p:attrNameLst>
                                          <p:attrName>style.visibility</p:attrName>
                                        </p:attrNameLst>
                                      </p:cBhvr>
                                      <p:to>
                                        <p:strVal val="hidden"/>
                                      </p:to>
                                    </p:se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2000"/>
                                        <p:tgtEl>
                                          <p:spTgt spid="41"/>
                                        </p:tgtEl>
                                      </p:cBhvr>
                                    </p:animEffect>
                                  </p:childTnLst>
                                </p:cTn>
                              </p:par>
                            </p:childTnLst>
                          </p:cTn>
                        </p:par>
                      </p:childTnLst>
                    </p:cTn>
                  </p:par>
                </p:childTnLst>
              </p:cTn>
              <p:nextCondLst>
                <p:cond evt="onClick" delay="0">
                  <p:tgtEl>
                    <p:spTgt spid="42"/>
                  </p:tgtEl>
                </p:cond>
              </p:nextCondLst>
            </p:seq>
            <p:seq concurrent="1" nextAc="seek">
              <p:cTn id="33" restart="whenNotActive" fill="hold" evtFilter="cancelBubble" nodeType="interactiveSeq">
                <p:stCondLst>
                  <p:cond evt="onClick" delay="0">
                    <p:tgtEl>
                      <p:spTgt spid="41"/>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2000"/>
                                        <p:tgtEl>
                                          <p:spTgt spid="41"/>
                                        </p:tgtEl>
                                      </p:cBhvr>
                                    </p:animEffect>
                                    <p:set>
                                      <p:cBhvr>
                                        <p:cTn id="38" dur="1" fill="hold">
                                          <p:stCondLst>
                                            <p:cond delay="1999"/>
                                          </p:stCondLst>
                                        </p:cTn>
                                        <p:tgtEl>
                                          <p:spTgt spid="41"/>
                                        </p:tgtEl>
                                        <p:attrNameLst>
                                          <p:attrName>style.visibility</p:attrName>
                                        </p:attrNameLst>
                                      </p:cBhvr>
                                      <p:to>
                                        <p:strVal val="hidden"/>
                                      </p:to>
                                    </p:se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par>
                          <p:cTn id="43" fill="hold">
                            <p:stCondLst>
                              <p:cond delay="2500"/>
                            </p:stCondLst>
                            <p:childTnLst>
                              <p:par>
                                <p:cTn id="44" presetID="1" presetClass="path" presetSubtype="0" repeatCount="6000" accel="50000" decel="50000" fill="hold" nodeType="afterEffect">
                                  <p:stCondLst>
                                    <p:cond delay="0"/>
                                  </p:stCondLst>
                                  <p:childTnLst>
                                    <p:animMotion origin="layout" path="M -4.72222E-6 -2.22222E-6 C 0.00244 -2.22222E-6 0.00435 0.00324 0.00435 0.00718 C 0.00435 0.01111 0.00244 0.01459 -4.72222E-6 0.01459 C -0.00243 0.01459 -0.00416 0.01111 -0.00416 0.00718 C -0.00416 0.00324 -0.00243 -2.22222E-6 -4.72222E-6 -2.22222E-6 Z " pathEditMode="relative" rAng="0" ptsTypes="fffff">
                                      <p:cBhvr>
                                        <p:cTn id="45" dur="500" fill="hold"/>
                                        <p:tgtEl>
                                          <p:spTgt spid="43"/>
                                        </p:tgtEl>
                                        <p:attrNameLst>
                                          <p:attrName>ppt_x</p:attrName>
                                          <p:attrName>ppt_y</p:attrName>
                                        </p:attrNameLst>
                                      </p:cBhvr>
                                      <p:rCtr x="0" y="7"/>
                                    </p:animMotion>
                                  </p:childTnLst>
                                </p:cTn>
                              </p:par>
                            </p:childTnLst>
                          </p:cTn>
                        </p:par>
                        <p:par>
                          <p:cTn id="46" fill="hold">
                            <p:stCondLst>
                              <p:cond delay="5500"/>
                            </p:stCondLst>
                            <p:childTnLst>
                              <p:par>
                                <p:cTn id="47" presetID="3" presetClass="exit" presetSubtype="10" fill="hold" nodeType="afterEffect">
                                  <p:stCondLst>
                                    <p:cond delay="0"/>
                                  </p:stCondLst>
                                  <p:childTnLst>
                                    <p:animEffect transition="out" filter="blinds(horizontal)">
                                      <p:cBhvr>
                                        <p:cTn id="48" dur="500"/>
                                        <p:tgtEl>
                                          <p:spTgt spid="43"/>
                                        </p:tgtEl>
                                      </p:cBhvr>
                                    </p:animEffect>
                                    <p:set>
                                      <p:cBhvr>
                                        <p:cTn id="49" dur="1" fill="hold">
                                          <p:stCondLst>
                                            <p:cond delay="499"/>
                                          </p:stCondLst>
                                        </p:cTn>
                                        <p:tgtEl>
                                          <p:spTgt spid="43"/>
                                        </p:tgtEl>
                                        <p:attrNameLst>
                                          <p:attrName>style.visibility</p:attrName>
                                        </p:attrNameLst>
                                      </p:cBhvr>
                                      <p:to>
                                        <p:strVal val="hidden"/>
                                      </p:to>
                                    </p:set>
                                  </p:childTnLst>
                                </p:cTn>
                              </p:par>
                            </p:childTnLst>
                          </p:cTn>
                        </p:par>
                        <p:par>
                          <p:cTn id="50" fill="hold">
                            <p:stCondLst>
                              <p:cond delay="6000"/>
                            </p:stCondLst>
                            <p:childTnLst>
                              <p:par>
                                <p:cTn id="51" presetID="2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1"/>
                  </p:tgtEl>
                </p:cond>
              </p:nextCondLst>
            </p:seq>
            <p:seq concurrent="1" nextAc="seek">
              <p:cTn id="55" restart="whenNotActive" fill="hold" evtFilter="cancelBubble" nodeType="interactiveSeq">
                <p:stCondLst>
                  <p:cond evt="onClick" delay="0">
                    <p:tgtEl>
                      <p:spTgt spid="49"/>
                    </p:tgtEl>
                  </p:cond>
                </p:stCondLst>
                <p:endSync evt="end" delay="0">
                  <p:rtn val="all"/>
                </p:endSync>
                <p:childTnLst>
                  <p:par>
                    <p:cTn id="56" fill="hold">
                      <p:stCondLst>
                        <p:cond delay="0"/>
                      </p:stCondLst>
                      <p:childTnLst>
                        <p:par>
                          <p:cTn id="57" fill="hold">
                            <p:stCondLst>
                              <p:cond delay="0"/>
                            </p:stCondLst>
                            <p:childTnLst>
                              <p:par>
                                <p:cTn id="58" presetID="23" presetClass="exit" presetSubtype="32" fill="hold" grpId="1" nodeType="afterEffect">
                                  <p:stCondLst>
                                    <p:cond delay="0"/>
                                  </p:stCondLst>
                                  <p:childTnLst>
                                    <p:anim calcmode="lin" valueType="num">
                                      <p:cBhvr>
                                        <p:cTn id="59" dur="500"/>
                                        <p:tgtEl>
                                          <p:spTgt spid="37"/>
                                        </p:tgtEl>
                                        <p:attrNameLst>
                                          <p:attrName>ppt_w</p:attrName>
                                        </p:attrNameLst>
                                      </p:cBhvr>
                                      <p:tavLst>
                                        <p:tav tm="0">
                                          <p:val>
                                            <p:strVal val="ppt_w"/>
                                          </p:val>
                                        </p:tav>
                                        <p:tav tm="100000">
                                          <p:val>
                                            <p:fltVal val="0"/>
                                          </p:val>
                                        </p:tav>
                                      </p:tavLst>
                                    </p:anim>
                                    <p:anim calcmode="lin" valueType="num">
                                      <p:cBhvr>
                                        <p:cTn id="60" dur="500"/>
                                        <p:tgtEl>
                                          <p:spTgt spid="37"/>
                                        </p:tgtEl>
                                        <p:attrNameLst>
                                          <p:attrName>ppt_h</p:attrName>
                                        </p:attrNameLst>
                                      </p:cBhvr>
                                      <p:tavLst>
                                        <p:tav tm="0">
                                          <p:val>
                                            <p:strVal val="ppt_h"/>
                                          </p:val>
                                        </p:tav>
                                        <p:tav tm="100000">
                                          <p:val>
                                            <p:fltVal val="0"/>
                                          </p:val>
                                        </p:tav>
                                      </p:tavLst>
                                    </p:anim>
                                    <p:set>
                                      <p:cBhvr>
                                        <p:cTn id="61" dur="1" fill="hold">
                                          <p:stCondLst>
                                            <p:cond delay="499"/>
                                          </p:stCondLst>
                                        </p:cTn>
                                        <p:tgtEl>
                                          <p:spTgt spid="37"/>
                                        </p:tgtEl>
                                        <p:attrNameLst>
                                          <p:attrName>style.visibility</p:attrName>
                                        </p:attrNameLst>
                                      </p:cBhvr>
                                      <p:to>
                                        <p:strVal val="hidden"/>
                                      </p:to>
                                    </p:set>
                                  </p:childTnLst>
                                </p:cTn>
                              </p:par>
                              <p:par>
                                <p:cTn id="62" presetID="23" presetClass="exit" presetSubtype="32" fill="hold" nodeType="withEffect">
                                  <p:stCondLst>
                                    <p:cond delay="0"/>
                                  </p:stCondLst>
                                  <p:childTnLst>
                                    <p:anim calcmode="lin" valueType="num">
                                      <p:cBhvr>
                                        <p:cTn id="63" dur="500"/>
                                        <p:tgtEl>
                                          <p:spTgt spid="49"/>
                                        </p:tgtEl>
                                        <p:attrNameLst>
                                          <p:attrName>ppt_w</p:attrName>
                                        </p:attrNameLst>
                                      </p:cBhvr>
                                      <p:tavLst>
                                        <p:tav tm="0">
                                          <p:val>
                                            <p:strVal val="ppt_w"/>
                                          </p:val>
                                        </p:tav>
                                        <p:tav tm="100000">
                                          <p:val>
                                            <p:fltVal val="0"/>
                                          </p:val>
                                        </p:tav>
                                      </p:tavLst>
                                    </p:anim>
                                    <p:anim calcmode="lin" valueType="num">
                                      <p:cBhvr>
                                        <p:cTn id="64" dur="500"/>
                                        <p:tgtEl>
                                          <p:spTgt spid="49"/>
                                        </p:tgtEl>
                                        <p:attrNameLst>
                                          <p:attrName>ppt_h</p:attrName>
                                        </p:attrNameLst>
                                      </p:cBhvr>
                                      <p:tavLst>
                                        <p:tav tm="0">
                                          <p:val>
                                            <p:strVal val="ppt_h"/>
                                          </p:val>
                                        </p:tav>
                                        <p:tav tm="100000">
                                          <p:val>
                                            <p:fltVal val="0"/>
                                          </p:val>
                                        </p:tav>
                                      </p:tavLst>
                                    </p:anim>
                                    <p:set>
                                      <p:cBhvr>
                                        <p:cTn id="6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6" restart="whenNotActive" fill="hold" evtFilter="cancelBubble" nodeType="interactiveSeq">
                <p:stCondLst>
                  <p:cond evt="onClick" delay="0">
                    <p:tgtEl>
                      <p:spTgt spid="50"/>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after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23" presetClass="entr" presetSubtype="16" fill="hold" nodeType="with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p:cTn id="74" dur="500" fill="hold"/>
                                        <p:tgtEl>
                                          <p:spTgt spid="49"/>
                                        </p:tgtEl>
                                        <p:attrNameLst>
                                          <p:attrName>ppt_w</p:attrName>
                                        </p:attrNameLst>
                                      </p:cBhvr>
                                      <p:tavLst>
                                        <p:tav tm="0">
                                          <p:val>
                                            <p:fltVal val="0"/>
                                          </p:val>
                                        </p:tav>
                                        <p:tav tm="100000">
                                          <p:val>
                                            <p:strVal val="#ppt_w"/>
                                          </p:val>
                                        </p:tav>
                                      </p:tavLst>
                                    </p:anim>
                                    <p:anim calcmode="lin" valueType="num">
                                      <p:cBhvr>
                                        <p:cTn id="75"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0"/>
                  </p:tgtEl>
                </p:cond>
              </p:nextCondLst>
            </p:seq>
          </p:childTnLst>
        </p:cTn>
      </p:par>
    </p:tnLst>
    <p:bldLst>
      <p:bldP spid="3" grpId="0" animBg="1"/>
      <p:bldP spid="37" grpId="0" animBg="1"/>
      <p:bldP spid="3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0.wp.com/parade.com/wp-content/uploads/2013/05/maths-ftr.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15" name="14 Rectángulo"/>
          <p:cNvSpPr/>
          <p:nvPr/>
        </p:nvSpPr>
        <p:spPr>
          <a:xfrm>
            <a:off x="1285852" y="0"/>
            <a:ext cx="857256" cy="92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200" b="1" dirty="0" smtClean="0">
              <a:latin typeface="Comic Sans MS" pitchFamily="66" charset="0"/>
            </a:endParaRPr>
          </a:p>
        </p:txBody>
      </p:sp>
      <p:sp>
        <p:nvSpPr>
          <p:cNvPr id="16" name="15 Rectángulo"/>
          <p:cNvSpPr/>
          <p:nvPr/>
        </p:nvSpPr>
        <p:spPr>
          <a:xfrm>
            <a:off x="3929058" y="5929330"/>
            <a:ext cx="928694" cy="92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200" b="1" dirty="0" smtClean="0">
              <a:latin typeface="Comic Sans MS" pitchFamily="66" charset="0"/>
            </a:endParaRPr>
          </a:p>
        </p:txBody>
      </p:sp>
      <p:sp>
        <p:nvSpPr>
          <p:cNvPr id="19" name="18 Rectángulo"/>
          <p:cNvSpPr/>
          <p:nvPr/>
        </p:nvSpPr>
        <p:spPr>
          <a:xfrm>
            <a:off x="4286248" y="214290"/>
            <a:ext cx="642942" cy="6429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Arco de bloque"/>
          <p:cNvSpPr/>
          <p:nvPr/>
        </p:nvSpPr>
        <p:spPr>
          <a:xfrm rot="16200000">
            <a:off x="1464467" y="-1107301"/>
            <a:ext cx="3000364" cy="5929298"/>
          </a:xfrm>
          <a:prstGeom prst="blockArc">
            <a:avLst>
              <a:gd name="adj1" fmla="val 7345720"/>
              <a:gd name="adj2" fmla="val 20175899"/>
              <a:gd name="adj3" fmla="val 1495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2214546" y="214290"/>
            <a:ext cx="1571636" cy="12858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Arco de bloque"/>
          <p:cNvSpPr/>
          <p:nvPr/>
        </p:nvSpPr>
        <p:spPr>
          <a:xfrm>
            <a:off x="4500562" y="3500438"/>
            <a:ext cx="4643438" cy="3071834"/>
          </a:xfrm>
          <a:prstGeom prst="blockArc">
            <a:avLst>
              <a:gd name="adj1" fmla="val 10800000"/>
              <a:gd name="adj2" fmla="val 3107782"/>
              <a:gd name="adj3" fmla="val 128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6143636" y="5357826"/>
            <a:ext cx="1785950" cy="12144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Arco de bloque"/>
          <p:cNvSpPr/>
          <p:nvPr/>
        </p:nvSpPr>
        <p:spPr>
          <a:xfrm>
            <a:off x="857224" y="4143380"/>
            <a:ext cx="3857652" cy="3000396"/>
          </a:xfrm>
          <a:prstGeom prst="blockArc">
            <a:avLst>
              <a:gd name="adj1" fmla="val 10784242"/>
              <a:gd name="adj2" fmla="val 107835"/>
              <a:gd name="adj3" fmla="val 1394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Rectángulo"/>
          <p:cNvSpPr/>
          <p:nvPr/>
        </p:nvSpPr>
        <p:spPr>
          <a:xfrm>
            <a:off x="571472" y="5572140"/>
            <a:ext cx="1571636" cy="1071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Arco de bloque"/>
          <p:cNvSpPr/>
          <p:nvPr/>
        </p:nvSpPr>
        <p:spPr>
          <a:xfrm rot="1532107">
            <a:off x="4165419" y="-152864"/>
            <a:ext cx="4214842" cy="2714620"/>
          </a:xfrm>
          <a:prstGeom prst="blockArc">
            <a:avLst>
              <a:gd name="adj1" fmla="val 19297938"/>
              <a:gd name="adj2" fmla="val 9260160"/>
              <a:gd name="adj3" fmla="val 119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6572264" y="285728"/>
            <a:ext cx="2143140" cy="1071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8" name="37 Imagen" descr="Minion.png"/>
          <p:cNvPicPr>
            <a:picLocks noChangeAspect="1"/>
          </p:cNvPicPr>
          <p:nvPr/>
        </p:nvPicPr>
        <p:blipFill>
          <a:blip r:embed="rId3" cstate="print"/>
          <a:stretch>
            <a:fillRect/>
          </a:stretch>
        </p:blipFill>
        <p:spPr>
          <a:xfrm>
            <a:off x="2571736" y="191344"/>
            <a:ext cx="857256" cy="1363891"/>
          </a:xfrm>
          <a:prstGeom prst="rect">
            <a:avLst/>
          </a:prstGeom>
        </p:spPr>
      </p:pic>
      <p:grpSp>
        <p:nvGrpSpPr>
          <p:cNvPr id="2" name="35 Grupo"/>
          <p:cNvGrpSpPr/>
          <p:nvPr/>
        </p:nvGrpSpPr>
        <p:grpSpPr>
          <a:xfrm>
            <a:off x="2285984" y="214290"/>
            <a:ext cx="1428760" cy="1285884"/>
            <a:chOff x="2285984" y="214290"/>
            <a:chExt cx="1428760" cy="1285884"/>
          </a:xfr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p:grpSpPr>
        <p:sp>
          <p:nvSpPr>
            <p:cNvPr id="29" name="28 Rectángulo"/>
            <p:cNvSpPr/>
            <p:nvPr/>
          </p:nvSpPr>
          <p:spPr>
            <a:xfrm>
              <a:off x="2285984" y="214290"/>
              <a:ext cx="142876"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3000364" y="214290"/>
              <a:ext cx="71438"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3214678" y="214290"/>
              <a:ext cx="71438"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Rectángulo"/>
            <p:cNvSpPr/>
            <p:nvPr/>
          </p:nvSpPr>
          <p:spPr>
            <a:xfrm>
              <a:off x="3428992" y="214290"/>
              <a:ext cx="71438"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Rectángulo"/>
            <p:cNvSpPr/>
            <p:nvPr/>
          </p:nvSpPr>
          <p:spPr>
            <a:xfrm>
              <a:off x="3643306" y="214290"/>
              <a:ext cx="71438"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Rectángulo"/>
            <p:cNvSpPr/>
            <p:nvPr/>
          </p:nvSpPr>
          <p:spPr>
            <a:xfrm>
              <a:off x="2786050" y="214290"/>
              <a:ext cx="71438"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Rectángulo"/>
            <p:cNvSpPr/>
            <p:nvPr/>
          </p:nvSpPr>
          <p:spPr>
            <a:xfrm>
              <a:off x="2571736" y="214290"/>
              <a:ext cx="71438" cy="1285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6" name="35 Rectángulo"/>
          <p:cNvSpPr/>
          <p:nvPr/>
        </p:nvSpPr>
        <p:spPr>
          <a:xfrm>
            <a:off x="571472" y="285728"/>
            <a:ext cx="8286808" cy="1214446"/>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latin typeface="Comic Sans MS" panose="030F0702030302020204" pitchFamily="66" charset="0"/>
              </a:rPr>
              <a:t>HORACIO GRASSI ENSEÑÓ MATEMATICAS EN...</a:t>
            </a:r>
          </a:p>
        </p:txBody>
      </p:sp>
      <p:sp>
        <p:nvSpPr>
          <p:cNvPr id="37" name="36 Rectángulo"/>
          <p:cNvSpPr/>
          <p:nvPr/>
        </p:nvSpPr>
        <p:spPr>
          <a:xfrm>
            <a:off x="642910" y="2571744"/>
            <a:ext cx="2286016" cy="214314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latin typeface="Comic Sans MS" panose="030F0702030302020204" pitchFamily="66" charset="0"/>
              </a:rPr>
              <a:t>ESPAÑA</a:t>
            </a:r>
          </a:p>
          <a:p>
            <a:pPr algn="ctr"/>
            <a:r>
              <a:rPr lang="es-ES" sz="3600" b="1" dirty="0" smtClean="0">
                <a:latin typeface="Comic Sans MS" panose="030F0702030302020204" pitchFamily="66" charset="0"/>
              </a:rPr>
              <a:t>AFRICA</a:t>
            </a:r>
          </a:p>
        </p:txBody>
      </p:sp>
      <p:sp>
        <p:nvSpPr>
          <p:cNvPr id="40" name="39 Rectángulo"/>
          <p:cNvSpPr/>
          <p:nvPr/>
        </p:nvSpPr>
        <p:spPr>
          <a:xfrm>
            <a:off x="3500430" y="2571744"/>
            <a:ext cx="2286016" cy="214314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latin typeface="Comic Sans MS" panose="030F0702030302020204" pitchFamily="66" charset="0"/>
              </a:rPr>
              <a:t>EUROPA</a:t>
            </a:r>
          </a:p>
          <a:p>
            <a:pPr algn="ctr"/>
            <a:r>
              <a:rPr lang="es-ES" sz="3600" b="1" dirty="0" smtClean="0">
                <a:latin typeface="Comic Sans MS" panose="030F0702030302020204" pitchFamily="66" charset="0"/>
              </a:rPr>
              <a:t>ASIA</a:t>
            </a:r>
          </a:p>
        </p:txBody>
      </p:sp>
      <p:sp>
        <p:nvSpPr>
          <p:cNvPr id="44" name="43 Rectángulo"/>
          <p:cNvSpPr/>
          <p:nvPr/>
        </p:nvSpPr>
        <p:spPr>
          <a:xfrm>
            <a:off x="6357950" y="2571744"/>
            <a:ext cx="2286016" cy="214314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latin typeface="Comic Sans MS" panose="030F0702030302020204" pitchFamily="66" charset="0"/>
              </a:rPr>
              <a:t>GÉNOVA</a:t>
            </a:r>
          </a:p>
          <a:p>
            <a:pPr algn="ctr"/>
            <a:r>
              <a:rPr lang="es-ES" sz="3600" b="1" dirty="0" smtClean="0">
                <a:latin typeface="Comic Sans MS" panose="030F0702030302020204" pitchFamily="66" charset="0"/>
              </a:rPr>
              <a:t>ROMA</a:t>
            </a:r>
          </a:p>
        </p:txBody>
      </p:sp>
      <p:grpSp>
        <p:nvGrpSpPr>
          <p:cNvPr id="46" name="45 Grupo"/>
          <p:cNvGrpSpPr/>
          <p:nvPr/>
        </p:nvGrpSpPr>
        <p:grpSpPr>
          <a:xfrm>
            <a:off x="10287040" y="-4143423"/>
            <a:ext cx="3429014" cy="4143423"/>
            <a:chOff x="8858280" y="-2428916"/>
            <a:chExt cx="3429014" cy="4143423"/>
          </a:xfrm>
        </p:grpSpPr>
        <p:pic>
          <p:nvPicPr>
            <p:cNvPr id="48" name="47 Imagen" descr="bien2gif[1].gif"/>
            <p:cNvPicPr>
              <a:picLocks noChangeAspect="1"/>
            </p:cNvPicPr>
            <p:nvPr/>
          </p:nvPicPr>
          <p:blipFill>
            <a:blip r:embed="rId4"/>
            <a:stretch>
              <a:fillRect/>
            </a:stretch>
          </p:blipFill>
          <p:spPr>
            <a:xfrm>
              <a:off x="8858280" y="-1714507"/>
              <a:ext cx="3429014" cy="3429014"/>
            </a:xfrm>
            <a:prstGeom prst="rect">
              <a:avLst/>
            </a:prstGeom>
          </p:spPr>
        </p:pic>
        <p:sp>
          <p:nvSpPr>
            <p:cNvPr id="49" name="48 Rectángulo"/>
            <p:cNvSpPr/>
            <p:nvPr/>
          </p:nvSpPr>
          <p:spPr>
            <a:xfrm>
              <a:off x="9144000" y="-2428916"/>
              <a:ext cx="2928926" cy="1143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Comic Sans MS" pitchFamily="66" charset="0"/>
                </a:rPr>
                <a:t>¡BIEN! </a:t>
              </a:r>
              <a:r>
                <a:rPr lang="es-ES" b="1" dirty="0" smtClean="0">
                  <a:latin typeface="Comic Sans MS" pitchFamily="66" charset="0"/>
                </a:rPr>
                <a:t>DALE CLIC A LA CARCEL PARA LIBERAR AL MINION!!</a:t>
              </a:r>
              <a:endParaRPr lang="es-ES" b="1" dirty="0">
                <a:latin typeface="Comic Sans MS" pitchFamily="66" charset="0"/>
              </a:endParaRPr>
            </a:p>
          </p:txBody>
        </p:sp>
      </p:grpSp>
      <p:pic>
        <p:nvPicPr>
          <p:cNvPr id="47" name="46 Imagen" descr="1pulgar.gif"/>
          <p:cNvPicPr>
            <a:picLocks noChangeAspect="1"/>
          </p:cNvPicPr>
          <p:nvPr/>
        </p:nvPicPr>
        <p:blipFill>
          <a:blip r:embed="rId5"/>
          <a:stretch>
            <a:fillRect/>
          </a:stretch>
        </p:blipFill>
        <p:spPr>
          <a:xfrm>
            <a:off x="-5786510" y="-2571792"/>
            <a:ext cx="3429024" cy="4207038"/>
          </a:xfrm>
          <a:prstGeom prst="rect">
            <a:avLst/>
          </a:prstGeom>
        </p:spPr>
      </p:pic>
      <p:pic>
        <p:nvPicPr>
          <p:cNvPr id="45" name="44 Imagen" descr="1pulgar.gif"/>
          <p:cNvPicPr>
            <a:picLocks noChangeAspect="1"/>
          </p:cNvPicPr>
          <p:nvPr/>
        </p:nvPicPr>
        <p:blipFill>
          <a:blip r:embed="rId5"/>
          <a:stretch>
            <a:fillRect/>
          </a:stretch>
        </p:blipFill>
        <p:spPr>
          <a:xfrm>
            <a:off x="-5757938" y="-2400344"/>
            <a:ext cx="3429024" cy="4207038"/>
          </a:xfrm>
          <a:prstGeom prst="rect">
            <a:avLst/>
          </a:prstGeom>
        </p:spPr>
      </p:pic>
      <p:sp>
        <p:nvSpPr>
          <p:cNvPr id="50" name="49 Llamada rectangular redondeada">
            <a:hlinkClick r:id="rId6" action="ppaction://hlinksldjump"/>
          </p:cNvPr>
          <p:cNvSpPr/>
          <p:nvPr/>
        </p:nvSpPr>
        <p:spPr>
          <a:xfrm>
            <a:off x="4143372" y="0"/>
            <a:ext cx="4500594" cy="2214578"/>
          </a:xfrm>
          <a:prstGeom prst="wedgeRoundRectCallout">
            <a:avLst>
              <a:gd name="adj1" fmla="val -30992"/>
              <a:gd name="adj2" fmla="val 61640"/>
              <a:gd name="adj3" fmla="val 1666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anose="030F0702030302020204" pitchFamily="66" charset="0"/>
              </a:rPr>
              <a:t>GRACIAS POR LIBERARME!!, DALE CLIC AL GLOBO PARA PASAR A LA SIGUIENTE HISTORIA.</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1"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1"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1"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4"/>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17 -4.31871E-6 C -0.02257 0.01594 -0.05122 0.02102 -0.07656 0.02656 C -0.10122 0.04458 -0.06823 0.02241 -0.10781 0.03742 C -0.14271 0.05104 -0.11059 0.04458 -0.13542 0.05636 C -0.14201 0.05936 -0.14948 0.06028 -0.15608 0.06375 C -0.17726 0.07391 -0.19757 0.08592 -0.21858 0.09723 C -0.22587 0.10116 -0.2349 0.10139 -0.24271 0.10462 C -0.25 0.10739 -0.2559 0.11271 -0.26337 0.11548 C -0.30312 0.12933 -0.34722 0.13672 -0.38819 0.14527 C -0.43941 0.17298 -0.39028 0.14989 -0.45017 0.16744 C -0.55538 0.19839 -0.48108 0.17737 -0.54687 0.20462 C -0.57639 0.21733 -0.6092 0.22587 -0.63698 0.24181 C -0.64583 0.24642 -0.6526 0.25474 -0.66128 0.26028 C -0.66858 0.26513 -0.67795 0.26698 -0.68524 0.27137 C -0.70625 0.2843 -0.72674 0.29816 -0.74757 0.31132 C -0.77083 0.32633 -0.79253 0.34689 -0.81667 0.35959 C -0.83958 0.39215 -0.82951 0.3806 -0.84479 0.39654 C -0.84948 0.40739 -0.85278 0.41917 -0.85833 0.43003 C -0.8625 0.43811 -0.87222 0.4522 -0.87222 0.45243 C -0.87691 0.48107 -0.87361 0.4686 -0.88264 0.49631 C -0.88368 0.50024 -0.88594 0.50832 -0.88594 0.50855 C -0.88715 0.51663 -0.88715 0.52541 -0.88958 0.53395 C -0.8908 0.53811 -0.89497 0.54088 -0.89653 0.54481 C -0.89844 0.54989 -0.89913 0.55497 -0.9 0.56028 C -0.90312 0.57806 -0.90208 0.588 -0.91389 0.6007 C -0.92153 0.6686 -0.90972 0.59908 -0.92778 0.6492 C -0.93628 0.67321 -0.93733 0.70485 -0.95521 0.72333 C -0.96337 0.75751 -0.95156 0.71617 -0.97257 0.75659 C -0.98594 0.78222 -0.96458 0.76305 -0.98628 0.77899 C -0.99201 0.797 -1.01858 0.82726 -1.02795 0.84204 C -1.03802 0.85843 -1.04618 0.87622 -1.05903 0.88984 C -1.06458 0.90763 -1.06753 0.92033 -1.07622 0.93488 C -1.07969 0.94966 -1.08264 0.95936 -1.0901 0.97229 C -1.09115 0.97622 -1.09479 0.99308 -1.09705 0.99793 C -1.09896 1.00185 -1.10382 1.00947 -1.10382 1.0097 " pathEditMode="relative" rAng="0" ptsTypes="ffffffffffffffffffffffffffffffffffA">
                                      <p:cBhvr>
                                        <p:cTn id="28" dur="2000" fill="hold"/>
                                        <p:tgtEl>
                                          <p:spTgt spid="46"/>
                                        </p:tgtEl>
                                        <p:attrNameLst>
                                          <p:attrName>ppt_x</p:attrName>
                                          <p:attrName>ppt_y</p:attrName>
                                        </p:attrNameLst>
                                      </p:cBhvr>
                                      <p:rCtr x="-55200" y="50500"/>
                                    </p:animMotion>
                                  </p:childTnLst>
                                </p:cTn>
                              </p:par>
                              <p:par>
                                <p:cTn id="29" presetID="23" presetClass="exit" presetSubtype="32" fill="hold" grpId="0" nodeType="withEffect">
                                  <p:stCondLst>
                                    <p:cond delay="0"/>
                                  </p:stCondLst>
                                  <p:childTnLst>
                                    <p:anim calcmode="lin" valueType="num">
                                      <p:cBhvr>
                                        <p:cTn id="30" dur="500"/>
                                        <p:tgtEl>
                                          <p:spTgt spid="36"/>
                                        </p:tgtEl>
                                        <p:attrNameLst>
                                          <p:attrName>ppt_w</p:attrName>
                                        </p:attrNameLst>
                                      </p:cBhvr>
                                      <p:tavLst>
                                        <p:tav tm="0">
                                          <p:val>
                                            <p:strVal val="ppt_w"/>
                                          </p:val>
                                        </p:tav>
                                        <p:tav tm="100000">
                                          <p:val>
                                            <p:fltVal val="0"/>
                                          </p:val>
                                        </p:tav>
                                      </p:tavLst>
                                    </p:anim>
                                    <p:anim calcmode="lin" valueType="num">
                                      <p:cBhvr>
                                        <p:cTn id="31" dur="500"/>
                                        <p:tgtEl>
                                          <p:spTgt spid="36"/>
                                        </p:tgtEl>
                                        <p:attrNameLst>
                                          <p:attrName>ppt_h</p:attrName>
                                        </p:attrNameLst>
                                      </p:cBhvr>
                                      <p:tavLst>
                                        <p:tav tm="0">
                                          <p:val>
                                            <p:strVal val="ppt_h"/>
                                          </p:val>
                                        </p:tav>
                                        <p:tav tm="100000">
                                          <p:val>
                                            <p:fltVal val="0"/>
                                          </p:val>
                                        </p:tav>
                                      </p:tavLst>
                                    </p:anim>
                                    <p:set>
                                      <p:cBhvr>
                                        <p:cTn id="32" dur="1" fill="hold">
                                          <p:stCondLst>
                                            <p:cond delay="499"/>
                                          </p:stCondLst>
                                        </p:cTn>
                                        <p:tgtEl>
                                          <p:spTgt spid="36"/>
                                        </p:tgtEl>
                                        <p:attrNameLst>
                                          <p:attrName>style.visibility</p:attrName>
                                        </p:attrNameLst>
                                      </p:cBhvr>
                                      <p:to>
                                        <p:strVal val="hidden"/>
                                      </p:to>
                                    </p:set>
                                  </p:childTnLst>
                                </p:cTn>
                              </p:par>
                              <p:par>
                                <p:cTn id="33" presetID="23" presetClass="exit" presetSubtype="32" fill="hold" grpId="0" nodeType="withEffect">
                                  <p:stCondLst>
                                    <p:cond delay="0"/>
                                  </p:stCondLst>
                                  <p:childTnLst>
                                    <p:anim calcmode="lin" valueType="num">
                                      <p:cBhvr>
                                        <p:cTn id="34" dur="500"/>
                                        <p:tgtEl>
                                          <p:spTgt spid="37"/>
                                        </p:tgtEl>
                                        <p:attrNameLst>
                                          <p:attrName>ppt_w</p:attrName>
                                        </p:attrNameLst>
                                      </p:cBhvr>
                                      <p:tavLst>
                                        <p:tav tm="0">
                                          <p:val>
                                            <p:strVal val="ppt_w"/>
                                          </p:val>
                                        </p:tav>
                                        <p:tav tm="100000">
                                          <p:val>
                                            <p:fltVal val="0"/>
                                          </p:val>
                                        </p:tav>
                                      </p:tavLst>
                                    </p:anim>
                                    <p:anim calcmode="lin" valueType="num">
                                      <p:cBhvr>
                                        <p:cTn id="35" dur="500"/>
                                        <p:tgtEl>
                                          <p:spTgt spid="37"/>
                                        </p:tgtEl>
                                        <p:attrNameLst>
                                          <p:attrName>ppt_h</p:attrName>
                                        </p:attrNameLst>
                                      </p:cBhvr>
                                      <p:tavLst>
                                        <p:tav tm="0">
                                          <p:val>
                                            <p:strVal val="ppt_h"/>
                                          </p:val>
                                        </p:tav>
                                        <p:tav tm="100000">
                                          <p:val>
                                            <p:fltVal val="0"/>
                                          </p:val>
                                        </p:tav>
                                      </p:tavLst>
                                    </p:anim>
                                    <p:set>
                                      <p:cBhvr>
                                        <p:cTn id="36" dur="1" fill="hold">
                                          <p:stCondLst>
                                            <p:cond delay="499"/>
                                          </p:stCondLst>
                                        </p:cTn>
                                        <p:tgtEl>
                                          <p:spTgt spid="37"/>
                                        </p:tgtEl>
                                        <p:attrNameLst>
                                          <p:attrName>style.visibility</p:attrName>
                                        </p:attrNameLst>
                                      </p:cBhvr>
                                      <p:to>
                                        <p:strVal val="hidden"/>
                                      </p:to>
                                    </p:set>
                                  </p:childTnLst>
                                </p:cTn>
                              </p:par>
                              <p:par>
                                <p:cTn id="37" presetID="23" presetClass="exit" presetSubtype="32" fill="hold" grpId="0" nodeType="withEffect">
                                  <p:stCondLst>
                                    <p:cond delay="0"/>
                                  </p:stCondLst>
                                  <p:childTnLst>
                                    <p:anim calcmode="lin" valueType="num">
                                      <p:cBhvr>
                                        <p:cTn id="38" dur="500"/>
                                        <p:tgtEl>
                                          <p:spTgt spid="40"/>
                                        </p:tgtEl>
                                        <p:attrNameLst>
                                          <p:attrName>ppt_w</p:attrName>
                                        </p:attrNameLst>
                                      </p:cBhvr>
                                      <p:tavLst>
                                        <p:tav tm="0">
                                          <p:val>
                                            <p:strVal val="ppt_w"/>
                                          </p:val>
                                        </p:tav>
                                        <p:tav tm="100000">
                                          <p:val>
                                            <p:fltVal val="0"/>
                                          </p:val>
                                        </p:tav>
                                      </p:tavLst>
                                    </p:anim>
                                    <p:anim calcmode="lin" valueType="num">
                                      <p:cBhvr>
                                        <p:cTn id="39" dur="500"/>
                                        <p:tgtEl>
                                          <p:spTgt spid="40"/>
                                        </p:tgtEl>
                                        <p:attrNameLst>
                                          <p:attrName>ppt_h</p:attrName>
                                        </p:attrNameLst>
                                      </p:cBhvr>
                                      <p:tavLst>
                                        <p:tav tm="0">
                                          <p:val>
                                            <p:strVal val="ppt_h"/>
                                          </p:val>
                                        </p:tav>
                                        <p:tav tm="100000">
                                          <p:val>
                                            <p:fltVal val="0"/>
                                          </p:val>
                                        </p:tav>
                                      </p:tavLst>
                                    </p:anim>
                                    <p:set>
                                      <p:cBhvr>
                                        <p:cTn id="40" dur="1" fill="hold">
                                          <p:stCondLst>
                                            <p:cond delay="499"/>
                                          </p:stCondLst>
                                        </p:cTn>
                                        <p:tgtEl>
                                          <p:spTgt spid="40"/>
                                        </p:tgtEl>
                                        <p:attrNameLst>
                                          <p:attrName>style.visibility</p:attrName>
                                        </p:attrNameLst>
                                      </p:cBhvr>
                                      <p:to>
                                        <p:strVal val="hidden"/>
                                      </p:to>
                                    </p:set>
                                  </p:childTnLst>
                                </p:cTn>
                              </p:par>
                              <p:par>
                                <p:cTn id="41" presetID="23" presetClass="exit" presetSubtype="32" fill="hold" grpId="0" nodeType="withEffect">
                                  <p:stCondLst>
                                    <p:cond delay="0"/>
                                  </p:stCondLst>
                                  <p:childTnLst>
                                    <p:anim calcmode="lin" valueType="num">
                                      <p:cBhvr>
                                        <p:cTn id="42" dur="500"/>
                                        <p:tgtEl>
                                          <p:spTgt spid="44"/>
                                        </p:tgtEl>
                                        <p:attrNameLst>
                                          <p:attrName>ppt_w</p:attrName>
                                        </p:attrNameLst>
                                      </p:cBhvr>
                                      <p:tavLst>
                                        <p:tav tm="0">
                                          <p:val>
                                            <p:strVal val="ppt_w"/>
                                          </p:val>
                                        </p:tav>
                                        <p:tav tm="100000">
                                          <p:val>
                                            <p:fltVal val="0"/>
                                          </p:val>
                                        </p:tav>
                                      </p:tavLst>
                                    </p:anim>
                                    <p:anim calcmode="lin" valueType="num">
                                      <p:cBhvr>
                                        <p:cTn id="43" dur="500"/>
                                        <p:tgtEl>
                                          <p:spTgt spid="44"/>
                                        </p:tgtEl>
                                        <p:attrNameLst>
                                          <p:attrName>ppt_h</p:attrName>
                                        </p:attrNameLst>
                                      </p:cBhvr>
                                      <p:tavLst>
                                        <p:tav tm="0">
                                          <p:val>
                                            <p:strVal val="ppt_h"/>
                                          </p:val>
                                        </p:tav>
                                        <p:tav tm="100000">
                                          <p:val>
                                            <p:fltVal val="0"/>
                                          </p:val>
                                        </p:tav>
                                      </p:tavLst>
                                    </p:anim>
                                    <p:set>
                                      <p:cBhvr>
                                        <p:cTn id="4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5" restart="whenNotActive" fill="hold" evtFilter="cancelBubble" nodeType="interactiveSeq">
                <p:stCondLst>
                  <p:cond evt="onClick" delay="0">
                    <p:tgtEl>
                      <p:spTgt spid="40"/>
                    </p:tgtEl>
                  </p:cond>
                </p:stCondLst>
                <p:endSync evt="end" delay="0">
                  <p:rtn val="all"/>
                </p:endSync>
                <p:childTnLst>
                  <p:par>
                    <p:cTn id="46" fill="hold">
                      <p:stCondLst>
                        <p:cond delay="0"/>
                      </p:stCondLst>
                      <p:childTnLst>
                        <p:par>
                          <p:cTn id="47" fill="hold">
                            <p:stCondLst>
                              <p:cond delay="0"/>
                            </p:stCondLst>
                            <p:childTnLst>
                              <p:par>
                                <p:cTn id="48" presetID="0" presetClass="path" presetSubtype="0" accel="50000" decel="50000" fill="remove" nodeType="clickEffect">
                                  <p:stCondLst>
                                    <p:cond delay="0"/>
                                  </p:stCondLst>
                                  <p:childTnLst>
                                    <p:animMotion origin="layout" path="M -2.22222E-6 6.00462E-6 C 0.00833 0.00139 0.05365 0.00717 0.0724 0.01386 C 0.09288 0.02125 0.1099 0.03211 0.13108 0.03696 C 0.1691 0.05798 0.20833 0.0783 0.24827 0.09169 C 0.25938 0.10047 0.27188 0.10578 0.28281 0.11479 C 0.28698 0.11825 0.28941 0.12449 0.29323 0.12841 C 0.29861 0.13373 0.30452 0.13835 0.31042 0.14227 C 0.36511 0.17899 0.27431 0.10832 0.35521 0.17437 C 0.36094 0.17899 0.36771 0.18176 0.3724 0.188 C 0.39497 0.21802 0.36945 0.18707 0.3967 0.21109 C 0.43629 0.2462 0.39705 0.21641 0.42413 0.23858 C 0.44219 0.25336 0.46146 0.2649 0.47917 0.27992 C 0.48542 0.28523 0.49011 0.29331 0.49653 0.29816 C 0.51736 0.31433 0.54063 0.32518 0.56215 0.3395 C 0.59566 0.36167 0.57465 0.34666 0.61736 0.38084 C 0.62344 0.38592 0.63143 0.38592 0.63802 0.38985 C 0.65538 0.40001 0.67257 0.41063 0.68958 0.42195 C 0.72257 0.44366 0.74861 0.48962 0.78281 0.50463 C 0.78854 0.51063 0.79375 0.51733 0.8 0.52287 C 0.80556 0.52795 0.81181 0.53142 0.81736 0.53673 C 0.82118 0.54065 0.82344 0.54712 0.82761 0.55059 C 0.83993 0.56098 0.85625 0.56352 0.8691 0.57345 C 0.88073 0.58222 0.8908 0.59516 0.90347 0.60093 C 0.91372 0.60555 0.92379 0.61132 0.93438 0.61479 C 0.94375 0.61779 0.96198 0.6238 0.96198 0.6238 " pathEditMode="relative" ptsTypes="ffffffffffffffffffffffffA">
                                      <p:cBhvr>
                                        <p:cTn id="49" dur="2000" fill="hold"/>
                                        <p:tgtEl>
                                          <p:spTgt spid="47"/>
                                        </p:tgtEl>
                                        <p:attrNameLst>
                                          <p:attrName>ppt_x</p:attrName>
                                          <p:attrName>ppt_y</p:attrName>
                                        </p:attrNameLst>
                                      </p:cBhvr>
                                    </p:animMotion>
                                  </p:child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0" presetClass="path" presetSubtype="0" accel="50000" decel="50000" fill="remove" nodeType="clickEffect">
                                  <p:stCondLst>
                                    <p:cond delay="0"/>
                                  </p:stCondLst>
                                  <p:childTnLst>
                                    <p:animMotion origin="layout" path="M -2.77778E-7 2.97921E-6 C 0.00799 0.00162 0.01615 0.00277 0.02413 0.00462 C 0.03559 0.00739 0.05851 0.01386 0.05851 0.01386 C 0.07622 0.02564 0.09462 0.03025 0.11372 0.03672 C 0.11979 0.0388 0.12518 0.04319 0.13091 0.04596 C 0.154 0.05727 0.14844 0.05473 0.1724 0.05982 C 0.18716 0.06951 0.20278 0.07714 0.21719 0.0873 C 0.229 0.09561 0.23889 0.10924 0.25157 0.11478 C 0.26719 0.12171 0.28125 0.13349 0.2967 0.14226 C 0.31615 0.15335 0.29757 0.13857 0.32066 0.15612 C 0.32413 0.15889 0.32726 0.16328 0.33091 0.16513 C 0.33663 0.1679 0.34254 0.16767 0.34844 0.16975 C 0.35521 0.17229 0.36893 0.17898 0.36893 0.17898 C 0.39132 0.19908 0.3658 0.17852 0.39306 0.19284 C 0.40018 0.19654 0.4066 0.20254 0.41372 0.20647 C 0.42049 0.21016 0.42743 0.2127 0.43438 0.2157 C 0.43837 0.21755 0.44098 0.22263 0.44479 0.22494 C 0.45139 0.22887 0.46545 0.23395 0.46545 0.23395 C 0.48559 0.25196 0.50834 0.25589 0.53091 0.26605 C 0.55799 0.29307 0.53004 0.26836 0.56545 0.28915 C 0.56927 0.29145 0.57205 0.29584 0.5757 0.29815 C 0.60538 0.31778 0.58195 0.29977 0.6033 0.31201 C 0.60799 0.31478 0.61233 0.31871 0.61719 0.32125 C 0.62396 0.32471 0.63785 0.33025 0.63785 0.33025 C 0.64913 0.34018 0.66111 0.34804 0.6724 0.35797 C 0.69167 0.39677 0.66598 0.35104 0.68959 0.37621 C 0.69288 0.37968 0.69358 0.38614 0.69653 0.39007 C 0.70903 0.4067 0.70886 0.39977 0.72066 0.41293 C 0.73195 0.42564 0.73733 0.43395 0.75157 0.44042 C 0.7665 0.47021 0.74931 0.43995 0.76893 0.46328 C 0.77743 0.47344 0.78507 0.48476 0.79306 0.49538 C 0.79341 0.49584 0.81875 0.51848 0.82413 0.52309 C 0.85174 0.54758 0.81667 0.5164 0.84479 0.54134 C 0.85087 0.54665 0.86545 0.55058 0.86545 0.55058 C 0.89393 0.57621 0.85834 0.54596 0.88611 0.5642 C 0.89445 0.56975 0.90226 0.57644 0.91025 0.58268 C 0.91389 0.58545 0.91684 0.58938 0.92066 0.59192 C 0.92396 0.594 0.93091 0.5963 0.93091 0.5963 " pathEditMode="relative" ptsTypes="fffffffffffffffffffffffffffffffffffffA">
                                      <p:cBhvr>
                                        <p:cTn id="54" dur="2000" fill="hold"/>
                                        <p:tgtEl>
                                          <p:spTgt spid="45"/>
                                        </p:tgtEl>
                                        <p:attrNameLst>
                                          <p:attrName>ppt_x</p:attrName>
                                          <p:attrName>ppt_y</p:attrName>
                                        </p:attrNameLst>
                                      </p:cBhvr>
                                    </p:animMotion>
                                  </p:childTnLst>
                                </p:cTn>
                              </p:par>
                            </p:childTnLst>
                          </p:cTn>
                        </p:par>
                      </p:childTnLst>
                    </p:cTn>
                  </p:par>
                </p:childTnLst>
              </p:cTn>
              <p:nextCondLst>
                <p:cond evt="onClick" delay="0">
                  <p:tgtEl>
                    <p:spTgt spid="37"/>
                  </p:tgtEl>
                </p:cond>
              </p:nextCondLst>
            </p:seq>
            <p:seq concurrent="1" nextAc="seek">
              <p:cTn id="55" restart="whenNotActive" fill="hold" evtFilter="cancelBubble" nodeType="interactiveSeq">
                <p:stCondLst>
                  <p:cond evt="onClick" delay="0">
                    <p:tgtEl>
                      <p:spTgt spid="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2000"/>
                                        <p:tgtEl>
                                          <p:spTgt spid="2"/>
                                        </p:tgtEl>
                                      </p:cBhvr>
                                    </p:animEffect>
                                    <p:set>
                                      <p:cBhvr>
                                        <p:cTn id="60" dur="1" fill="hold">
                                          <p:stCondLst>
                                            <p:cond delay="1999"/>
                                          </p:stCondLst>
                                        </p:cTn>
                                        <p:tgtEl>
                                          <p:spTgt spid="2"/>
                                        </p:tgtEl>
                                        <p:attrNameLst>
                                          <p:attrName>style.visibility</p:attrName>
                                        </p:attrNameLst>
                                      </p:cBhvr>
                                      <p:to>
                                        <p:strVal val="hidden"/>
                                      </p:to>
                                    </p:set>
                                  </p:childTnLst>
                                </p:cTn>
                              </p:par>
                            </p:childTnLst>
                          </p:cTn>
                        </p:par>
                        <p:par>
                          <p:cTn id="61" fill="hold">
                            <p:stCondLst>
                              <p:cond delay="2000"/>
                            </p:stCondLst>
                            <p:childTnLst>
                              <p:par>
                                <p:cTn id="62" presetID="0" presetClass="path" presetSubtype="0" accel="50000" decel="50000" fill="hold" nodeType="afterEffect">
                                  <p:stCondLst>
                                    <p:cond delay="0"/>
                                  </p:stCondLst>
                                  <p:childTnLst>
                                    <p:animMotion origin="layout" path="M 3.05556E-6 1.84758E-7 C 0.04028 -0.00162 0.08056 -0.00046 0.12066 -0.00462 C 0.12587 -0.00508 0.12952 -0.01178 0.13455 -0.01386 C 0.14132 -0.01663 0.14827 -0.01686 0.15521 -0.01848 C 0.17847 -0.03418 0.16025 -0.02425 0.19306 -0.0321 C 0.22691 -0.04018 0.25816 -0.04688 0.29306 -0.05058 C 0.36372 -0.04688 0.43021 -0.03764 0.5 -0.02771 C 0.50347 -0.0261 0.50695 -0.02448 0.51042 -0.02309 C 0.51493 -0.02125 0.52049 -0.0224 0.52413 -0.01848 C 0.52813 -0.01409 0.52778 -0.00531 0.53108 1.84758E-7 C 0.53368 0.00416 0.53785 0.00601 0.54132 0.00901 C 0.55278 0.05497 0.53351 -0.01524 0.55521 0.03649 C 0.55886 0.04504 0.56215 0.0642 0.56215 0.0642 C 0.55834 0.1 0.55712 0.10508 0.54132 0.13303 C 0.53351 0.16513 0.51632 0.18222 0.49306 0.19261 C 0.32952 0.18915 0.33629 0.203 0.24479 0.17875 C 0.19809 0.14734 0.14202 0.15912 0.09306 0.13741 C 0.0099 0.13949 -0.0639 0.12979 -0.14133 0.15589 C -0.16772 0.17922 -0.13421 0.15196 -0.16546 0.16952 C -0.16963 0.17183 -0.18768 0.19076 -0.18959 0.19261 C -0.19341 0.20762 -0.19966 0.21894 -0.20348 0.23395 C -0.20226 0.24457 -0.20522 0.25774 -0.20001 0.26605 C -0.19046 0.28152 -0.16928 0.28522 -0.15522 0.28892 C -0.13022 0.30554 -0.10348 0.31178 -0.07588 0.3164 C -0.03177 0.3134 -0.01475 0.31409 0.02066 0.30254 C 0.02639 0.30069 0.03229 0.29954 0.03802 0.29815 C 0.05174 0.29492 0.07934 0.28892 0.07934 0.28892 C 0.0941 0.28222 0.10938 0.2776 0.12413 0.27044 C 0.129 0.26813 0.13299 0.26305 0.13802 0.26143 C 0.14705 0.25843 0.15643 0.25889 0.16545 0.25681 C 0.18715 0.25196 0.20972 0.2455 0.23108 0.23834 C 0.32934 0.24249 0.39358 0.2448 0.48281 0.2843 C 0.48802 0.31201 0.4849 0.29654 0.49306 0.33025 C 0.49427 0.33557 0.49792 0.33903 0.5 0.34388 C 0.50382 0.35289 0.50695 0.36213 0.51042 0.37136 C 0.51302 0.38545 0.51875 0.39838 0.52066 0.4127 C 0.52431 0.43995 0.52413 0.46813 0.52761 0.49538 C 0.52518 0.55474 0.52535 0.59792 0.51042 0.65127 C 0.5092 0.65589 0.50886 0.66097 0.50695 0.66513 C 0.50087 0.67806 0.49323 0.68938 0.48629 0.70162 C 0.48125 0.71039 0.48038 0.72587 0.4724 0.72933 C 0.45417 0.73718 0.43663 0.74273 0.42066 0.75681 C 0.40452 0.75566 0.36424 0.75658 0.34132 0.74758 C 0.32743 0.74226 0.31441 0.7321 0.3 0.72933 C 0.27778 0.72517 0.25955 0.71917 0.23802 0.71086 C 0.2191 0.7037 0.20972 0.7037 0.19306 0.69261 C 0.17604 0.68152 0.16597 0.65912 0.14827 0.65127 C 0.13993 0.63464 0.13472 0.62032 0.13108 0.60069 C 0.1316 0.594 0.13264 0.54804 0.13802 0.5321 C 0.14827 0.50139 0.14531 0.51686 0.15868 0.49538 C 0.16129 0.49122 0.16233 0.48499 0.16545 0.48152 C 0.1724 0.4739 0.1934 0.46628 0.2 0.46328 C 0.20347 0.46166 0.20712 0.46097 0.21042 0.45866 C 0.21493 0.45566 0.21927 0.4515 0.22413 0.44942 C 0.23316 0.4455 0.24271 0.44411 0.25174 0.44019 C 0.32465 0.44411 0.34445 0.45196 0.41042 0.44019 C 0.41979 0.4194 0.43056 0.40439 0.44132 0.38522 C 0.44705 0.36259 0.45834 0.34457 0.46893 0.32564 C 0.47014 0.31871 0.47587 0.28984 0.47587 0.2843 C 0.47587 0.24896 0.47813 0.21178 0.46893 0.17875 C 0.46424 0.16213 0.44514 0.14088 0.43455 0.13303 C 0.42726 0.12771 0.41823 0.12771 0.41042 0.12379 C 0.39983 0.11848 0.38993 0.11062 0.37934 0.10531 C 0.37518 0.10323 0.35104 0.097 0.34827 0.09631 C 0.3184 0.09792 0.28837 0.09723 0.25868 0.10092 C 0.24323 0.10277 0.22813 0.11732 0.21372 0.12379 C 0.20573 0.13441 0.19584 0.14319 0.18959 0.15589 C 0.18507 0.16513 0.17587 0.18337 0.17587 0.18337 C 0.16945 0.21663 0.17743 0.18799 0.15868 0.22009 C 0.14913 0.23649 0.14688 0.24734 0.14132 0.26605 C 0.15035 0.34319 0.13559 0.31524 0.16545 0.33464 " pathEditMode="relative" ptsTypes="ffffffffffffffffffffffffffffffffffffffffffffffffffffffffffffffffffffffA">
                                      <p:cBhvr>
                                        <p:cTn id="63" dur="2000" fill="hold"/>
                                        <p:tgtEl>
                                          <p:spTgt spid="38"/>
                                        </p:tgtEl>
                                        <p:attrNameLst>
                                          <p:attrName>ppt_x</p:attrName>
                                          <p:attrName>ppt_y</p:attrName>
                                        </p:attrNameLst>
                                      </p:cBhvr>
                                    </p:animMotion>
                                  </p:childTnLst>
                                </p:cTn>
                              </p:par>
                            </p:childTnLst>
                          </p:cTn>
                        </p:par>
                        <p:par>
                          <p:cTn id="64" fill="hold">
                            <p:stCondLst>
                              <p:cond delay="4000"/>
                            </p:stCondLst>
                            <p:childTnLst>
                              <p:par>
                                <p:cTn id="65" presetID="34"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 from="(-#ppt_w/2)" to="(#ppt_x)" calcmode="lin" valueType="num">
                                      <p:cBhvr>
                                        <p:cTn id="67" dur="600" fill="hold">
                                          <p:stCondLst>
                                            <p:cond delay="0"/>
                                          </p:stCondLst>
                                        </p:cTn>
                                        <p:tgtEl>
                                          <p:spTgt spid="50"/>
                                        </p:tgtEl>
                                        <p:attrNameLst>
                                          <p:attrName>ppt_x</p:attrName>
                                        </p:attrNameLst>
                                      </p:cBhvr>
                                    </p:anim>
                                    <p:anim from="0" to="-1.0" calcmode="lin" valueType="num">
                                      <p:cBhvr>
                                        <p:cTn id="68" dur="200" decel="50000" autoRev="1" fill="hold">
                                          <p:stCondLst>
                                            <p:cond delay="600"/>
                                          </p:stCondLst>
                                        </p:cTn>
                                        <p:tgtEl>
                                          <p:spTgt spid="50"/>
                                        </p:tgtEl>
                                        <p:attrNameLst>
                                          <p:attrName>xshear</p:attrName>
                                        </p:attrNameLst>
                                      </p:cBhvr>
                                    </p:anim>
                                    <p:animScale>
                                      <p:cBhvr>
                                        <p:cTn id="69" dur="200" decel="100000" autoRev="1" fill="hold">
                                          <p:stCondLst>
                                            <p:cond delay="600"/>
                                          </p:stCondLst>
                                        </p:cTn>
                                        <p:tgtEl>
                                          <p:spTgt spid="50"/>
                                        </p:tgtEl>
                                      </p:cBhvr>
                                      <p:from x="100000" y="100000"/>
                                      <p:to x="80000" y="100000"/>
                                    </p:animScale>
                                    <p:anim by="(#ppt_h/3+#ppt_w*0.1)" calcmode="lin" valueType="num">
                                      <p:cBhvr additive="sum">
                                        <p:cTn id="70" dur="200" decel="100000" autoRev="1" fill="hold">
                                          <p:stCondLst>
                                            <p:cond delay="600"/>
                                          </p:stCondLst>
                                        </p:cTn>
                                        <p:tgtEl>
                                          <p:spTgt spid="50"/>
                                        </p:tgtEl>
                                        <p:attrNameLst>
                                          <p:attrName>ppt_x</p:attrName>
                                        </p:attrNameLst>
                                      </p:cBhvr>
                                    </p:anim>
                                  </p:childTnLst>
                                </p:cTn>
                              </p:par>
                            </p:childTnLst>
                          </p:cTn>
                        </p:par>
                      </p:childTnLst>
                    </p:cTn>
                  </p:par>
                </p:childTnLst>
              </p:cTn>
              <p:nextCondLst>
                <p:cond evt="onClick" delay="0">
                  <p:tgtEl>
                    <p:spTgt spid="2"/>
                  </p:tgtEl>
                </p:cond>
              </p:nextCondLst>
            </p:seq>
          </p:childTnLst>
        </p:cTn>
      </p:par>
    </p:tnLst>
    <p:bldLst>
      <p:bldP spid="36" grpId="0" animBg="1"/>
      <p:bldP spid="36" grpId="1" animBg="1"/>
      <p:bldP spid="37" grpId="0" animBg="1"/>
      <p:bldP spid="37" grpId="1" animBg="1"/>
      <p:bldP spid="40" grpId="0" animBg="1"/>
      <p:bldP spid="40" grpId="1" animBg="1"/>
      <p:bldP spid="44" grpId="0" animBg="1"/>
      <p:bldP spid="44" grpId="1"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200" b="1" dirty="0" smtClean="0">
                <a:latin typeface="Comic Sans MS" pitchFamily="66" charset="0"/>
              </a:rPr>
              <a:t>OOOHHHH PERDISTES, DALE CLIC AL PUNTO PARA VOLVER A INTENTARLO</a:t>
            </a:r>
            <a:endParaRPr lang="es-ES" sz="7200" b="1" dirty="0">
              <a:latin typeface="Comic Sans MS" pitchFamily="66" charset="0"/>
            </a:endParaRPr>
          </a:p>
        </p:txBody>
      </p:sp>
      <p:sp>
        <p:nvSpPr>
          <p:cNvPr id="5" name="4 Elipse">
            <a:hlinkClick r:id="rId2" action="ppaction://hlinksldjump"/>
          </p:cNvPr>
          <p:cNvSpPr/>
          <p:nvPr/>
        </p:nvSpPr>
        <p:spPr>
          <a:xfrm>
            <a:off x="4286248" y="3500438"/>
            <a:ext cx="571504" cy="5715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a:hlinkClick r:id="rId2" action="ppaction://hlinksldjump"/>
          </p:cNvPr>
          <p:cNvSpPr/>
          <p:nvPr/>
        </p:nvSpPr>
        <p:spPr>
          <a:xfrm>
            <a:off x="0" y="0"/>
            <a:ext cx="9144000" cy="6858000"/>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200" b="1" dirty="0" smtClean="0">
                <a:latin typeface="Comic Sans MS" pitchFamily="66" charset="0"/>
              </a:rPr>
              <a:t>DALE CLIC A LA PANTALLA PARA EMPEZAR A JUGAR . . .</a:t>
            </a:r>
            <a:endParaRPr lang="es-ES" sz="7200" b="1" dirty="0">
              <a:latin typeface="Comic Sans MS" pitchFamily="66" charset="0"/>
            </a:endParaRPr>
          </a:p>
        </p:txBody>
      </p:sp>
      <p:pic>
        <p:nvPicPr>
          <p:cNvPr id="3074" name="Picture 2" descr="http://w0.fast-meteo.com/locationmaps/Pont-a-Mousson.12.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3 Imagen" descr="MINION MORADO.png"/>
          <p:cNvPicPr>
            <a:picLocks noChangeAspect="1"/>
          </p:cNvPicPr>
          <p:nvPr/>
        </p:nvPicPr>
        <p:blipFill>
          <a:blip r:embed="rId4"/>
          <a:stretch>
            <a:fillRect/>
          </a:stretch>
        </p:blipFill>
        <p:spPr>
          <a:xfrm>
            <a:off x="-2238374" y="4000504"/>
            <a:ext cx="2238374" cy="2238374"/>
          </a:xfrm>
          <a:prstGeom prst="rect">
            <a:avLst/>
          </a:prstGeom>
        </p:spPr>
      </p:pic>
      <p:sp>
        <p:nvSpPr>
          <p:cNvPr id="5" name="4 Llamada ovalada"/>
          <p:cNvSpPr/>
          <p:nvPr/>
        </p:nvSpPr>
        <p:spPr>
          <a:xfrm>
            <a:off x="785786" y="1214422"/>
            <a:ext cx="4357718" cy="2643206"/>
          </a:xfrm>
          <a:prstGeom prst="wedgeEllipseCallou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RAW BANANAAAA</a:t>
            </a:r>
          </a:p>
          <a:p>
            <a:pPr algn="ctr"/>
            <a:r>
              <a:rPr lang="es-ES" sz="2400" b="1" dirty="0" smtClean="0">
                <a:latin typeface="Comic Sans MS" pitchFamily="66" charset="0"/>
              </a:rPr>
              <a:t>YO OS EXPLICARE LA VIDA DE JEAN LEURECHÓN</a:t>
            </a:r>
            <a:endParaRPr lang="es-ES" sz="2400" b="1" dirty="0">
              <a:latin typeface="Comic Sans MS" pitchFamily="66" charset="0"/>
            </a:endParaRPr>
          </a:p>
        </p:txBody>
      </p:sp>
      <p:sp>
        <p:nvSpPr>
          <p:cNvPr id="6" name="5 Llamada ovalada"/>
          <p:cNvSpPr/>
          <p:nvPr/>
        </p:nvSpPr>
        <p:spPr>
          <a:xfrm>
            <a:off x="3571868" y="4000480"/>
            <a:ext cx="5286380" cy="2857520"/>
          </a:xfrm>
          <a:prstGeom prst="wedgeEllipseCallout">
            <a:avLst>
              <a:gd name="adj1" fmla="val -36478"/>
              <a:gd name="adj2" fmla="val -4883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ENTRO EN LA COMPAÑÍA DE JESUS Y ENSEÑÓ MATEMATICAS EN PONT-A-MOUSSON</a:t>
            </a:r>
          </a:p>
        </p:txBody>
      </p:sp>
      <p:sp>
        <p:nvSpPr>
          <p:cNvPr id="7" name="6 Llamada ovalada"/>
          <p:cNvSpPr/>
          <p:nvPr/>
        </p:nvSpPr>
        <p:spPr>
          <a:xfrm>
            <a:off x="3857620" y="0"/>
            <a:ext cx="5286380" cy="1821646"/>
          </a:xfrm>
          <a:prstGeom prst="wedgeEllipseCallout">
            <a:avLst>
              <a:gd name="adj1" fmla="val -39932"/>
              <a:gd name="adj2" fmla="val 8655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atin typeface="Comic Sans MS" pitchFamily="66" charset="0"/>
              </a:rPr>
              <a:t>LO MAS INCREIBLE ES QUE INVENTÓ LA MAQUINA DE VAPOR</a:t>
            </a:r>
          </a:p>
        </p:txBody>
      </p:sp>
      <p:pic>
        <p:nvPicPr>
          <p:cNvPr id="9" name="8 Imagen" descr="9uqgbk.gif"/>
          <p:cNvPicPr>
            <a:picLocks noChangeAspect="1"/>
          </p:cNvPicPr>
          <p:nvPr/>
        </p:nvPicPr>
        <p:blipFill>
          <a:blip r:embed="rId5"/>
          <a:stretch>
            <a:fillRect/>
          </a:stretch>
        </p:blipFill>
        <p:spPr>
          <a:xfrm>
            <a:off x="0" y="4214814"/>
            <a:ext cx="3524248" cy="2643186"/>
          </a:xfrm>
          <a:prstGeom prst="rect">
            <a:avLst/>
          </a:prstGeom>
        </p:spPr>
      </p:pic>
      <p:pic>
        <p:nvPicPr>
          <p:cNvPr id="10" name="9 Imagen" descr="maq_vapor_ani[1].gif"/>
          <p:cNvPicPr>
            <a:picLocks noChangeAspect="1"/>
          </p:cNvPicPr>
          <p:nvPr/>
        </p:nvPicPr>
        <p:blipFill>
          <a:blip r:embed="rId6"/>
          <a:stretch>
            <a:fillRect/>
          </a:stretch>
        </p:blipFill>
        <p:spPr>
          <a:xfrm>
            <a:off x="3571867" y="4000504"/>
            <a:ext cx="5572133" cy="2857496"/>
          </a:xfrm>
          <a:prstGeom prst="rect">
            <a:avLst/>
          </a:prstGeom>
        </p:spPr>
      </p:pic>
      <p:pic>
        <p:nvPicPr>
          <p:cNvPr id="11" name="10 Imagen" descr="OU.png"/>
          <p:cNvPicPr>
            <a:picLocks noChangeAspect="1"/>
          </p:cNvPicPr>
          <p:nvPr/>
        </p:nvPicPr>
        <p:blipFill>
          <a:blip r:embed="rId7"/>
          <a:stretch>
            <a:fillRect/>
          </a:stretch>
        </p:blipFill>
        <p:spPr>
          <a:xfrm flipH="1">
            <a:off x="1714480" y="1571612"/>
            <a:ext cx="2881352" cy="3409950"/>
          </a:xfrm>
          <a:prstGeom prst="rect">
            <a:avLst/>
          </a:prstGeom>
        </p:spPr>
      </p:pic>
      <p:pic>
        <p:nvPicPr>
          <p:cNvPr id="12" name="11 Imagen" descr="png.png"/>
          <p:cNvPicPr>
            <a:picLocks noChangeAspect="1"/>
          </p:cNvPicPr>
          <p:nvPr/>
        </p:nvPicPr>
        <p:blipFill>
          <a:blip r:embed="rId8"/>
          <a:stretch>
            <a:fillRect/>
          </a:stretch>
        </p:blipFill>
        <p:spPr>
          <a:xfrm flipH="1">
            <a:off x="9786974" y="1214422"/>
            <a:ext cx="2500330" cy="2657475"/>
          </a:xfrm>
          <a:prstGeom prst="rect">
            <a:avLst/>
          </a:prstGeom>
        </p:spPr>
      </p:pic>
      <p:pic>
        <p:nvPicPr>
          <p:cNvPr id="14" name="13 Imagen" descr="OU.png"/>
          <p:cNvPicPr>
            <a:picLocks noChangeAspect="1"/>
          </p:cNvPicPr>
          <p:nvPr/>
        </p:nvPicPr>
        <p:blipFill>
          <a:blip r:embed="rId7"/>
          <a:stretch>
            <a:fillRect/>
          </a:stretch>
        </p:blipFill>
        <p:spPr>
          <a:xfrm>
            <a:off x="10572792" y="1357298"/>
            <a:ext cx="3143272" cy="3409950"/>
          </a:xfrm>
          <a:prstGeom prst="rect">
            <a:avLst/>
          </a:prstGeom>
        </p:spPr>
      </p:pic>
      <p:pic>
        <p:nvPicPr>
          <p:cNvPr id="15" name="14 Imagen" descr="png.png"/>
          <p:cNvPicPr>
            <a:picLocks noChangeAspect="1"/>
          </p:cNvPicPr>
          <p:nvPr/>
        </p:nvPicPr>
        <p:blipFill>
          <a:blip r:embed="rId8"/>
          <a:stretch>
            <a:fillRect/>
          </a:stretch>
        </p:blipFill>
        <p:spPr>
          <a:xfrm>
            <a:off x="-2524125" y="3714752"/>
            <a:ext cx="2524125" cy="2657475"/>
          </a:xfrm>
          <a:prstGeom prst="rect">
            <a:avLst/>
          </a:prstGeom>
        </p:spPr>
      </p:pic>
      <p:pic>
        <p:nvPicPr>
          <p:cNvPr id="16" name="15 Imagen" descr="OU.png"/>
          <p:cNvPicPr>
            <a:picLocks noChangeAspect="1"/>
          </p:cNvPicPr>
          <p:nvPr/>
        </p:nvPicPr>
        <p:blipFill>
          <a:blip r:embed="rId7"/>
          <a:stretch>
            <a:fillRect/>
          </a:stretch>
        </p:blipFill>
        <p:spPr>
          <a:xfrm flipH="1">
            <a:off x="-2905155" y="3448050"/>
            <a:ext cx="2905155" cy="3409950"/>
          </a:xfrm>
          <a:prstGeom prst="rect">
            <a:avLst/>
          </a:prstGeom>
        </p:spPr>
      </p:pic>
      <p:pic>
        <p:nvPicPr>
          <p:cNvPr id="17" name="16 Imagen" descr="Flecha_verde.gif"/>
          <p:cNvPicPr>
            <a:picLocks noChangeAspect="1"/>
          </p:cNvPicPr>
          <p:nvPr/>
        </p:nvPicPr>
        <p:blipFill>
          <a:blip r:embed="rId9"/>
          <a:stretch>
            <a:fillRect/>
          </a:stretch>
        </p:blipFill>
        <p:spPr>
          <a:xfrm>
            <a:off x="142844" y="71414"/>
            <a:ext cx="2255831" cy="1357322"/>
          </a:xfrm>
          <a:prstGeom prst="rect">
            <a:avLst/>
          </a:prstGeom>
        </p:spPr>
      </p:pic>
      <p:pic>
        <p:nvPicPr>
          <p:cNvPr id="18" name="17 Imagen" descr="Flecha_verde.gif"/>
          <p:cNvPicPr>
            <a:picLocks noChangeAspect="1"/>
          </p:cNvPicPr>
          <p:nvPr/>
        </p:nvPicPr>
        <p:blipFill>
          <a:blip r:embed="rId9"/>
          <a:stretch>
            <a:fillRect/>
          </a:stretch>
        </p:blipFill>
        <p:spPr>
          <a:xfrm>
            <a:off x="214282" y="1500174"/>
            <a:ext cx="2137103" cy="1285884"/>
          </a:xfrm>
          <a:prstGeom prst="rect">
            <a:avLst/>
          </a:prstGeom>
        </p:spPr>
      </p:pic>
      <p:pic>
        <p:nvPicPr>
          <p:cNvPr id="19" name="18 Imagen" descr="Flecha_verde.gif"/>
          <p:cNvPicPr>
            <a:picLocks noChangeAspect="1"/>
          </p:cNvPicPr>
          <p:nvPr/>
        </p:nvPicPr>
        <p:blipFill>
          <a:blip r:embed="rId9"/>
          <a:stretch>
            <a:fillRect/>
          </a:stretch>
        </p:blipFill>
        <p:spPr>
          <a:xfrm>
            <a:off x="6786578" y="5357826"/>
            <a:ext cx="2129172" cy="1281112"/>
          </a:xfrm>
          <a:prstGeom prst="rect">
            <a:avLst/>
          </a:prstGeom>
        </p:spPr>
      </p:pic>
      <p:pic>
        <p:nvPicPr>
          <p:cNvPr id="20" name="19 Imagen" descr="Flecha_verde.gif"/>
          <p:cNvPicPr>
            <a:picLocks noChangeAspect="1"/>
          </p:cNvPicPr>
          <p:nvPr/>
        </p:nvPicPr>
        <p:blipFill>
          <a:blip r:embed="rId9"/>
          <a:stretch>
            <a:fillRect/>
          </a:stretch>
        </p:blipFill>
        <p:spPr>
          <a:xfrm>
            <a:off x="6858016" y="2643182"/>
            <a:ext cx="2033586" cy="1223598"/>
          </a:xfrm>
          <a:prstGeom prst="rect">
            <a:avLst/>
          </a:prstGeom>
        </p:spPr>
      </p:pic>
    </p:spTree>
    <p:extLst>
      <p:ext uri="{BB962C8B-B14F-4D97-AF65-F5344CB8AC3E}">
        <p14:creationId xmlns="" xmlns:p14="http://schemas.microsoft.com/office/powerpoint/2010/main" val="291948809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4.16667E-6 -4.44444E-6 C 0.03229 0.00718 0.06528 0.01343 0.09792 0.01667 C 0.11667 0.02176 0.13507 0.02315 0.15417 0.025 C 0.17465 0.03403 0.20156 0.03403 0.22292 0.03611 C 0.25538 0.04699 0.27101 0.04722 0.30833 0.04722 " pathEditMode="relative" ptsTypes="ffffA">
                                      <p:cBhvr>
                                        <p:cTn id="9" dur="2000" fill="hold"/>
                                        <p:tgtEl>
                                          <p:spTgt spid="4"/>
                                        </p:tgtEl>
                                        <p:attrNameLst>
                                          <p:attrName>ppt_x</p:attrName>
                                          <p:attrName>ppt_y</p:attrName>
                                        </p:attrNameLst>
                                      </p:cBhvr>
                                    </p:animMotion>
                                  </p:childTnLst>
                                </p:cTn>
                              </p:par>
                            </p:childTnLst>
                          </p:cTn>
                        </p:par>
                        <p:par>
                          <p:cTn id="10" fill="hold">
                            <p:stCondLst>
                              <p:cond delay="2000"/>
                            </p:stCondLst>
                            <p:childTnLst>
                              <p:par>
                                <p:cTn id="11" presetID="34"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after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23" presetClass="exit" presetSubtype="32" fill="hold" grpId="1" nodeType="withEffect">
                                  <p:stCondLst>
                                    <p:cond delay="0"/>
                                  </p:stCondLst>
                                  <p:childTnLst>
                                    <p:anim calcmode="lin" valueType="num">
                                      <p:cBhvr>
                                        <p:cTn id="28" dur="500"/>
                                        <p:tgtEl>
                                          <p:spTgt spid="5"/>
                                        </p:tgtEl>
                                        <p:attrNameLst>
                                          <p:attrName>ppt_w</p:attrName>
                                        </p:attrNameLst>
                                      </p:cBhvr>
                                      <p:tavLst>
                                        <p:tav tm="0">
                                          <p:val>
                                            <p:strVal val="ppt_w"/>
                                          </p:val>
                                        </p:tav>
                                        <p:tav tm="100000">
                                          <p:val>
                                            <p:fltVal val="0"/>
                                          </p:val>
                                        </p:tav>
                                      </p:tavLst>
                                    </p:anim>
                                    <p:anim calcmode="lin" valueType="num">
                                      <p:cBhvr>
                                        <p:cTn id="29" dur="500"/>
                                        <p:tgtEl>
                                          <p:spTgt spid="5"/>
                                        </p:tgtEl>
                                        <p:attrNameLst>
                                          <p:attrName>ppt_h</p:attrName>
                                        </p:attrNameLst>
                                      </p:cBhvr>
                                      <p:tavLst>
                                        <p:tav tm="0">
                                          <p:val>
                                            <p:strVal val="ppt_h"/>
                                          </p:val>
                                        </p:tav>
                                        <p:tav tm="100000">
                                          <p:val>
                                            <p:fltVal val="0"/>
                                          </p:val>
                                        </p:tav>
                                      </p:tavLst>
                                    </p:anim>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500"/>
                            </p:stCondLst>
                            <p:childTnLst>
                              <p:par>
                                <p:cTn id="32" presetID="0" presetClass="path" presetSubtype="0" accel="50000" decel="50000" fill="hold" nodeType="afterEffect">
                                  <p:stCondLst>
                                    <p:cond delay="0"/>
                                  </p:stCondLst>
                                  <p:childTnLst>
                                    <p:animMotion origin="layout" path="M 0.30833 0.04722 C 0.32795 0.0537 0.34618 0.07245 0.36666 0.075 C 0.3868 0.07755 0.40694 0.07801 0.42708 0.08056 C 0.48993 0.07894 0.525 0.07593 0.58125 0.07222 C 0.596 0.06574 0.61302 0.06482 0.62708 0.05556 C 0.62934 0.05417 0.63107 0.05139 0.63333 0.05 C 0.64323 0.04421 0.64687 0.0456 0.65625 0.03889 C 0.67517 0.02523 0.69288 0.01065 0.71041 -0.00556 C 0.71406 -0.00903 0.7177 -0.0125 0.72083 -0.01667 C 0.72326 -0.01991 0.7243 -0.025 0.72708 -0.02778 C 0.74323 -0.04421 0.76284 -0.05579 0.77916 -0.07222 C 0.79027 -0.08333 0.80399 -0.09583 0.8125 -0.11111 C 0.82048 -0.12523 0.82135 -0.13264 0.83333 -0.14444 C 0.83854 -0.16157 0.84722 -0.17083 0.85416 -0.18611 C 0.86788 -0.21574 0.87899 -0.24653 0.88541 -0.28056 C 0.88975 -0.33218 0.88819 -0.38148 0.87708 -0.43056 C 0.87395 -0.44468 0.871 -0.45972 0.86458 -0.47222 C 0.85954 -0.48194 0.85156 -0.49074 0.84583 -0.5 C 0.83437 -0.51852 0.81597 -0.53681 0.79791 -0.54167 C 0.78698 -0.55625 0.79704 -0.54514 0.78125 -0.55556 C 0.76892 -0.56389 0.76614 -0.5713 0.75208 -0.575 C 0.74288 -0.58241 0.73264 -0.5912 0.72291 -0.59722 C 0.70156 -0.61018 0.71909 -0.5956 0.7 -0.60833 C 0.68576 -0.61782 0.70347 -0.61134 0.68333 -0.61667 C 0.65538 -0.63542 0.69687 -0.6088 0.66458 -0.625 C 0.66215 -0.62616 0.66059 -0.62917 0.65833 -0.63056 C 0.65277 -0.63426 0.64531 -0.63449 0.63958 -0.63611 C 0.63593 -0.63727 0.625 -0.64329 0.62291 -0.64444 C 0.60833 -0.64259 0.59375 -0.6412 0.57916 -0.63889 C 0.56892 -0.63727 0.56215 -0.62384 0.55416 -0.61667 C 0.53975 -0.58773 0.56284 -0.63102 0.54166 -0.60278 C 0.53819 -0.59815 0.53177 -0.57847 0.52916 -0.57222 C 0.52204 -0.55556 0.51579 -0.53866 0.50833 -0.52222 C 0.50295 -0.49375 0.51024 -0.52917 0.50208 -0.5 C 0.49895 -0.48912 0.49774 -0.48009 0.49375 -0.46944 C 0.48958 -0.43009 0.48854 -0.38866 0.49583 -0.35 C 0.50225 -0.31597 0.5125 -0.27986 0.5125 -0.24444 " pathEditMode="relative" rAng="0" ptsTypes="ffffffffffffffffffffffffffffffffffffA">
                                      <p:cBhvr>
                                        <p:cTn id="33" dur="2000" fill="hold"/>
                                        <p:tgtEl>
                                          <p:spTgt spid="4"/>
                                        </p:tgtEl>
                                        <p:attrNameLst>
                                          <p:attrName>ppt_x</p:attrName>
                                          <p:attrName>ppt_y</p:attrName>
                                        </p:attrNameLst>
                                      </p:cBhvr>
                                      <p:rCtr x="29100" y="-32900"/>
                                    </p:animMotion>
                                  </p:childTnLst>
                                </p:cTn>
                              </p:par>
                            </p:childTnLst>
                          </p:cTn>
                        </p:par>
                        <p:par>
                          <p:cTn id="34" fill="hold">
                            <p:stCondLst>
                              <p:cond delay="25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6"/>
                                        </p:tgtEl>
                                        <p:attrNameLst>
                                          <p:attrName>style.visibility</p:attrName>
                                        </p:attrNameLst>
                                      </p:cBhvr>
                                      <p:to>
                                        <p:strVal val="visible"/>
                                      </p:to>
                                    </p:set>
                                    <p:anim calcmode="discrete" valueType="clr">
                                      <p:cBhvr override="childStyle">
                                        <p:cTn id="3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6"/>
                                        </p:tgtEl>
                                        <p:attrNameLst>
                                          <p:attrName>fillcolor</p:attrName>
                                        </p:attrNameLst>
                                      </p:cBhvr>
                                      <p:tavLst>
                                        <p:tav tm="0">
                                          <p:val>
                                            <p:clrVal>
                                              <a:schemeClr val="accent2"/>
                                            </p:clrVal>
                                          </p:val>
                                        </p:tav>
                                        <p:tav tm="50000">
                                          <p:val>
                                            <p:clrVal>
                                              <a:schemeClr val="hlink"/>
                                            </p:clrVal>
                                          </p:val>
                                        </p:tav>
                                      </p:tavLst>
                                    </p:anim>
                                    <p:set>
                                      <p:cBhvr>
                                        <p:cTn id="39" dur="80"/>
                                        <p:tgtEl>
                                          <p:spTgt spid="6"/>
                                        </p:tgtEl>
                                        <p:attrNameLst>
                                          <p:attrName>fill.type</p:attrName>
                                        </p:attrNameLst>
                                      </p:cBhvr>
                                      <p:to>
                                        <p:strVal val="solid"/>
                                      </p:to>
                                    </p:set>
                                  </p:childTnLst>
                                </p:cTn>
                              </p:par>
                            </p:childTnLst>
                          </p:cTn>
                        </p:par>
                        <p:par>
                          <p:cTn id="40" fill="hold">
                            <p:stCondLst>
                              <p:cond delay="486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after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39" presetClass="exit" presetSubtype="0" decel="100000" fill="hold" grpId="1" nodeType="withEffect">
                                  <p:stCondLst>
                                    <p:cond delay="0"/>
                                  </p:stCondLst>
                                  <p:iterate type="lt">
                                    <p:tmPct val="0"/>
                                  </p:iterate>
                                  <p:childTnLst>
                                    <p:anim calcmode="lin" valueType="num">
                                      <p:cBhvr>
                                        <p:cTn id="51" dur="500"/>
                                        <p:tgtEl>
                                          <p:spTgt spid="6"/>
                                        </p:tgtEl>
                                        <p:attrNameLst>
                                          <p:attrName>ppt_h</p:attrName>
                                        </p:attrNameLst>
                                      </p:cBhvr>
                                      <p:tavLst>
                                        <p:tav tm="0">
                                          <p:val>
                                            <p:strVal val="ppt_h"/>
                                          </p:val>
                                        </p:tav>
                                        <p:tav tm="50000">
                                          <p:val>
                                            <p:strVal val="ppt_h/20"/>
                                          </p:val>
                                        </p:tav>
                                        <p:tav tm="100000">
                                          <p:val>
                                            <p:strVal val="ppt_h/20"/>
                                          </p:val>
                                        </p:tav>
                                      </p:tavLst>
                                    </p:anim>
                                    <p:anim calcmode="lin" valueType="num">
                                      <p:cBhvr>
                                        <p:cTn id="52" dur="500"/>
                                        <p:tgtEl>
                                          <p:spTgt spid="6"/>
                                        </p:tgtEl>
                                        <p:attrNameLst>
                                          <p:attrName>ppt_w</p:attrName>
                                        </p:attrNameLst>
                                      </p:cBhvr>
                                      <p:tavLst>
                                        <p:tav tm="0">
                                          <p:val>
                                            <p:strVal val="ppt_w"/>
                                          </p:val>
                                        </p:tav>
                                        <p:tav tm="50000">
                                          <p:val>
                                            <p:strVal val="ppt_w+.3"/>
                                          </p:val>
                                        </p:tav>
                                        <p:tav tm="100000">
                                          <p:val>
                                            <p:strVal val="ppt_w+.3"/>
                                          </p:val>
                                        </p:tav>
                                      </p:tavLst>
                                    </p:anim>
                                    <p:anim calcmode="lin" valueType="num">
                                      <p:cBhvr>
                                        <p:cTn id="53" dur="500"/>
                                        <p:tgtEl>
                                          <p:spTgt spid="6"/>
                                        </p:tgtEl>
                                        <p:attrNameLst>
                                          <p:attrName>ppt_x</p:attrName>
                                        </p:attrNameLst>
                                      </p:cBhvr>
                                      <p:tavLst>
                                        <p:tav tm="0">
                                          <p:val>
                                            <p:strVal val="ppt_x"/>
                                          </p:val>
                                        </p:tav>
                                        <p:tav tm="50000">
                                          <p:val>
                                            <p:strVal val="ppt_x"/>
                                          </p:val>
                                        </p:tav>
                                        <p:tav tm="100000">
                                          <p:val>
                                            <p:strVal val="ppt_x-.3"/>
                                          </p:val>
                                        </p:tav>
                                      </p:tavLst>
                                    </p:anim>
                                    <p:anim calcmode="lin" valueType="num">
                                      <p:cBhvr>
                                        <p:cTn id="54" dur="500"/>
                                        <p:tgtEl>
                                          <p:spTgt spid="6"/>
                                        </p:tgtEl>
                                        <p:attrNameLst>
                                          <p:attrName>ppt_y</p:attrName>
                                        </p:attrNameLst>
                                      </p:cBhvr>
                                      <p:tavLst>
                                        <p:tav tm="0">
                                          <p:val>
                                            <p:strVal val="ppt_y"/>
                                          </p:val>
                                        </p:tav>
                                        <p:tav tm="100000">
                                          <p:val>
                                            <p:strVal val="ppt_y"/>
                                          </p:val>
                                        </p:tav>
                                      </p:tavLst>
                                    </p:anim>
                                    <p:set>
                                      <p:cBhvr>
                                        <p:cTn id="55" dur="1" fill="hold">
                                          <p:stCondLst>
                                            <p:cond delay="499"/>
                                          </p:stCondLst>
                                        </p:cTn>
                                        <p:tgtEl>
                                          <p:spTgt spid="6"/>
                                        </p:tgtEl>
                                        <p:attrNameLst>
                                          <p:attrName>style.visibility</p:attrName>
                                        </p:attrNameLst>
                                      </p:cBhvr>
                                      <p:to>
                                        <p:strVal val="hidden"/>
                                      </p:to>
                                    </p:set>
                                  </p:childTnLst>
                                </p:cTn>
                              </p:par>
                            </p:childTnLst>
                          </p:cTn>
                        </p:par>
                        <p:par>
                          <p:cTn id="56" fill="hold">
                            <p:stCondLst>
                              <p:cond delay="500"/>
                            </p:stCondLst>
                            <p:childTnLst>
                              <p:par>
                                <p:cTn id="57" presetID="25" presetClass="entr" presetSubtype="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62" dur="1000" fill="hold"/>
                                        <p:tgtEl>
                                          <p:spTgt spid="7"/>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7"/>
                                        </p:tgtEl>
                                      </p:cBhvr>
                                    </p:animEffect>
                                  </p:childTnLst>
                                </p:cTn>
                              </p:par>
                              <p:par>
                                <p:cTn id="67" presetID="48" presetClass="entr" presetSubtype="0" accel="5000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0"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71" dur="1000" fill="hold"/>
                                        <p:tgtEl>
                                          <p:spTgt spid="9"/>
                                        </p:tgtEl>
                                        <p:attrNameLst>
                                          <p:attrName>ppt_y</p:attrName>
                                        </p:attrNameLst>
                                      </p:cBhvr>
                                      <p:tavLst>
                                        <p:tav tm="0">
                                          <p:val>
                                            <p:strVal val="#ppt_y"/>
                                          </p:val>
                                        </p:tav>
                                        <p:tav tm="100000">
                                          <p:val>
                                            <p:strVal val="#ppt_y"/>
                                          </p:val>
                                        </p:tav>
                                      </p:tavLst>
                                    </p:anim>
                                    <p:animEffect transition="in" filter="fade">
                                      <p:cBhvr>
                                        <p:cTn id="72" dur="1000"/>
                                        <p:tgtEl>
                                          <p:spTgt spid="9"/>
                                        </p:tgtEl>
                                      </p:cBhvr>
                                    </p:animEffect>
                                  </p:childTnLst>
                                </p:cTn>
                              </p:par>
                              <p:par>
                                <p:cTn id="73" presetID="48" presetClass="entr" presetSubtype="0" accel="50000"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6"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77" dur="1000" fill="hold"/>
                                        <p:tgtEl>
                                          <p:spTgt spid="10"/>
                                        </p:tgtEl>
                                        <p:attrNameLst>
                                          <p:attrName>ppt_y</p:attrName>
                                        </p:attrNameLst>
                                      </p:cBhvr>
                                      <p:tavLst>
                                        <p:tav tm="0">
                                          <p:val>
                                            <p:strVal val="#ppt_y"/>
                                          </p:val>
                                        </p:tav>
                                        <p:tav tm="100000">
                                          <p:val>
                                            <p:strVal val="#ppt_y"/>
                                          </p:val>
                                        </p:tav>
                                      </p:tavLst>
                                    </p:anim>
                                    <p:animEffect transition="in" filter="fade">
                                      <p:cBhvr>
                                        <p:cTn id="78" dur="1000"/>
                                        <p:tgtEl>
                                          <p:spTgt spid="10"/>
                                        </p:tgtEl>
                                      </p:cBhvr>
                                    </p:animEffect>
                                  </p:childTnLst>
                                </p:cTn>
                              </p:par>
                            </p:childTnLst>
                          </p:cTn>
                        </p:par>
                        <p:par>
                          <p:cTn id="79" fill="hold">
                            <p:stCondLst>
                              <p:cond delay="1500"/>
                            </p:stCondLst>
                            <p:childTnLst>
                              <p:par>
                                <p:cTn id="80" presetID="10" presetClass="entr" presetSubtype="0"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19"/>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afterEffect">
                                  <p:stCondLst>
                                    <p:cond delay="0"/>
                                  </p:stCondLst>
                                  <p:childTnLst>
                                    <p:animEffect transition="out" filter="fade">
                                      <p:cBhvr>
                                        <p:cTn id="87" dur="500"/>
                                        <p:tgtEl>
                                          <p:spTgt spid="19"/>
                                        </p:tgtEl>
                                      </p:cBhvr>
                                    </p:animEffect>
                                    <p:set>
                                      <p:cBhvr>
                                        <p:cTn id="88" dur="1" fill="hold">
                                          <p:stCondLst>
                                            <p:cond delay="499"/>
                                          </p:stCondLst>
                                        </p:cTn>
                                        <p:tgtEl>
                                          <p:spTgt spid="19"/>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4"/>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0" presetClass="path" presetSubtype="0" accel="50000" decel="50000" fill="hold" nodeType="withEffect">
                                  <p:stCondLst>
                                    <p:cond delay="0"/>
                                  </p:stCondLst>
                                  <p:childTnLst>
                                    <p:animMotion origin="layout" path="M 4.44444E-6 5.55556E-6 C -0.03316 0.0088 -0.07986 -0.00809 -0.11458 -0.0111 C -0.12795 -0.01064 -0.17795 -0.01249 -0.20417 -0.00555 C -0.22378 -0.00022 -0.24271 0.00857 -0.2625 0.0139 C -0.26962 0.01575 -0.27604 0.022 -0.28333 0.02223 C -0.30556 0.02316 -0.32778 0.02408 -0.35 0.02501 C -0.35799 0.02709 -0.36771 0.02848 -0.375 0.03334 C -0.37726 0.03473 -0.37899 0.03751 -0.38125 0.0389 C -0.38524 0.04121 -0.39375 0.04445 -0.39375 0.04445 " pathEditMode="relative" ptsTypes="ffffffffA">
                                      <p:cBhvr>
                                        <p:cTn id="94" dur="2000" fill="hold"/>
                                        <p:tgtEl>
                                          <p:spTgt spid="12"/>
                                        </p:tgtEl>
                                        <p:attrNameLst>
                                          <p:attrName>ppt_x</p:attrName>
                                          <p:attrName>ppt_y</p:attrName>
                                        </p:attrNameLst>
                                      </p:cBhvr>
                                    </p:animMotion>
                                  </p:childTnLst>
                                </p:cTn>
                              </p:par>
                            </p:childTnLst>
                          </p:cTn>
                        </p:par>
                        <p:par>
                          <p:cTn id="95" fill="hold">
                            <p:stCondLst>
                              <p:cond delay="2000"/>
                            </p:stCondLst>
                            <p:childTnLst>
                              <p:par>
                                <p:cTn id="96" presetID="0" presetClass="path" presetSubtype="0" accel="50000" decel="50000" fill="hold" nodeType="afterEffect">
                                  <p:stCondLst>
                                    <p:cond delay="0"/>
                                  </p:stCondLst>
                                  <p:childTnLst>
                                    <p:animMotion origin="layout" path="M -0.39374 0.04468 C -0.39201 0.04445 -0.36926 0.04028 -0.36666 0.03912 C -0.36371 0.03797 -0.36128 0.03496 -0.35833 0.03357 C -0.35503 0.03218 -0.35138 0.03172 -0.34791 0.03079 C -0.33333 0.01783 -0.3519 0.03264 -0.33124 0.02246 C -0.32881 0.0213 -0.32725 0.01829 -0.32499 0.0169 C -0.31909 0.01297 -0.31267 0.01343 -0.30624 0.01135 C -0.27656 0.00139 -0.31319 0.00903 -0.27708 0.00301 C -0.26128 -0.00393 -0.24357 -0.00764 -0.22708 -0.01088 C -0.20937 -0.01875 -0.19131 -0.02245 -0.17291 -0.02477 C -0.13819 -0.02384 -0.10347 -0.02361 -0.06874 -0.02199 C -0.05121 -0.02106 -0.01666 -0.01365 -0.01666 -0.01365 C 0.00261 -0.00717 0.02483 -0.00648 0.04167 0.00857 C 0.0441 0.01806 0.04532 0.01482 0.04167 0.01968 " pathEditMode="relative" ptsTypes="fffffffffffffA">
                                      <p:cBhvr>
                                        <p:cTn id="97" dur="2000" fill="hold"/>
                                        <p:tgtEl>
                                          <p:spTgt spid="12"/>
                                        </p:tgtEl>
                                        <p:attrNameLst>
                                          <p:attrName>ppt_x</p:attrName>
                                          <p:attrName>ppt_y</p:attrName>
                                        </p:attrNameLst>
                                      </p:cBhvr>
                                    </p:animMotion>
                                  </p:childTnLst>
                                </p:cTn>
                              </p:par>
                            </p:childTnLst>
                          </p:cTn>
                        </p:par>
                        <p:par>
                          <p:cTn id="98" fill="hold">
                            <p:stCondLst>
                              <p:cond delay="4000"/>
                            </p:stCondLst>
                            <p:childTnLst>
                              <p:par>
                                <p:cTn id="99" presetID="0" presetClass="path" presetSubtype="0" accel="50000" decel="50000" fill="hold" nodeType="afterEffect">
                                  <p:stCondLst>
                                    <p:cond delay="0"/>
                                  </p:stCondLst>
                                  <p:childTnLst>
                                    <p:animMotion origin="layout" path="M 3.05556E-6 2.96296E-6 C 0.02552 0.00671 0.0533 0.00046 0.07916 -0.00278 C 0.11319 -0.00718 0.15034 -0.01111 0.18333 -0.02223 C 0.19045 -0.02454 0.19705 -0.02848 0.20416 -0.03056 C 0.21927 -0.03496 0.23507 -0.03611 0.25 -0.04167 C 0.27517 -0.05093 0.30121 -0.06181 0.32708 -0.06667 C 0.34357 -0.07408 0.36059 -0.07871 0.37708 -0.08611 C 0.38003 -0.0875 0.38246 -0.09074 0.38541 -0.09167 C 0.40659 -0.09815 0.42534 -0.10139 0.44583 -0.10834 C 0.47309 -0.11736 0.50173 -0.11713 0.52916 -0.125 C 0.62239 -0.15162 0.71684 -0.15278 0.8125 -0.15278 " pathEditMode="relative" rAng="0" ptsTypes="ffffffffffA">
                                      <p:cBhvr>
                                        <p:cTn id="100" dur="500" fill="hold"/>
                                        <p:tgtEl>
                                          <p:spTgt spid="11"/>
                                        </p:tgtEl>
                                        <p:attrNameLst>
                                          <p:attrName>ppt_x</p:attrName>
                                          <p:attrName>ppt_y</p:attrName>
                                        </p:attrNameLst>
                                      </p:cBhvr>
                                      <p:rCtr x="40600" y="-7300"/>
                                    </p:animMotion>
                                  </p:childTnLst>
                                </p:cTn>
                              </p:par>
                            </p:childTnLst>
                          </p:cTn>
                        </p:par>
                        <p:par>
                          <p:cTn id="101" fill="hold">
                            <p:stCondLst>
                              <p:cond delay="4500"/>
                            </p:stCondLst>
                            <p:childTnLst>
                              <p:par>
                                <p:cTn id="102" presetID="0" presetClass="path" presetSubtype="0" accel="50000" decel="50000" fill="hold" nodeType="afterEffect">
                                  <p:stCondLst>
                                    <p:cond delay="0"/>
                                  </p:stCondLst>
                                  <p:childTnLst>
                                    <p:animMotion origin="layout" path="M 3.33333E-6 7.77778E-6 C -0.0283 -0.00624 -0.05521 -0.01921 -0.0842 -0.02106 C -0.11319 -0.02291 -0.14201 -0.02337 -0.17101 -0.02453 C -0.19653 -0.02939 -0.21927 -0.03564 -0.24462 -0.03865 C -0.26354 -0.04699 -0.23871 -0.0368 -0.27101 -0.0456 C -0.29305 -0.05161 -0.31441 -0.05949 -0.3368 -0.06319 C -0.35486 -0.07129 -0.37344 -0.07199 -0.39201 -0.07731 C -0.41302 -0.08333 -0.43125 -0.08842 -0.4526 -0.0912 C -0.47587 -0.09953 -0.45156 -0.09166 -0.49462 -0.09837 C -0.54114 -0.10555 -0.58733 -0.11504 -0.6342 -0.11944 C -0.65434 -0.12708 -0.67396 -0.12939 -0.69462 -0.13333 C -0.73385 -0.14861 -0.77812 -0.14861 -0.8184 -0.15092 C -0.88976 -0.15995 -0.9559 -0.16296 -1.02882 -0.16504 C -1.11771 -0.17407 -1.20139 -0.17036 -1.29201 -0.16851 C -1.30746 -0.15833 -1.32292 -0.15717 -1.33941 -0.15092 C -1.35746 -0.14421 -1.37239 -0.12986 -1.39201 -0.12986 " pathEditMode="relative" ptsTypes="fffffffffffffffA">
                                      <p:cBhvr>
                                        <p:cTn id="103" dur="2000" fill="hold"/>
                                        <p:tgtEl>
                                          <p:spTgt spid="12"/>
                                        </p:tgtEl>
                                        <p:attrNameLst>
                                          <p:attrName>ppt_x</p:attrName>
                                          <p:attrName>ppt_y</p:attrName>
                                        </p:attrNameLst>
                                      </p:cBhvr>
                                    </p:animMotion>
                                  </p:childTnLst>
                                </p:cTn>
                              </p:par>
                            </p:childTnLst>
                          </p:cTn>
                        </p:par>
                        <p:par>
                          <p:cTn id="104" fill="hold">
                            <p:stCondLst>
                              <p:cond delay="6500"/>
                            </p:stCondLst>
                            <p:childTnLst>
                              <p:par>
                                <p:cTn id="105" presetID="0" presetClass="path" presetSubtype="0" accel="50000" decel="50000" fill="hold" nodeType="afterEffect">
                                  <p:stCondLst>
                                    <p:cond delay="0"/>
                                  </p:stCondLst>
                                  <p:childTnLst>
                                    <p:animMotion origin="layout" path="M -0.07951 -0.05602 C -0.10417 -0.06088 -0.12622 -0.06736 -0.15052 -0.07176 C -0.16129 -0.07686 -0.17205 -0.08056 -0.18316 -0.08357 C -0.20556 -0.09954 -0.22951 -0.10301 -0.25417 -0.10718 C -0.27101 -0.10996 -0.28646 -0.11875 -0.3033 -0.12269 C -0.32136 -0.14051 -0.35243 -0.14283 -0.37413 -0.15024 C -0.43438 -0.17037 -0.49757 -0.1801 -0.55938 -0.18565 C -0.58299 -0.19028 -0.60695 -0.1919 -0.63056 -0.19723 C -0.67326 -0.20695 -0.71563 -0.21806 -0.75868 -0.22477 C -0.78125 -0.23311 -0.80347 -0.24028 -0.82674 -0.24445 C -0.88403 -0.26945 -0.94219 -0.28727 -1.00139 -0.29931 C -1.03767 -0.31459 -1.0757 -0.3169 -1.11302 -0.32292 C -1.16684 -0.33172 -1.22014 -0.33959 -1.27413 -0.34653 C -1.36771 -0.34514 -1.49063 -0.38056 -1.5849 -0.31505 " pathEditMode="relative" rAng="0" ptsTypes="fffffffffffffA">
                                      <p:cBhvr>
                                        <p:cTn id="106" dur="1000" fill="hold"/>
                                        <p:tgtEl>
                                          <p:spTgt spid="14"/>
                                        </p:tgtEl>
                                        <p:attrNameLst>
                                          <p:attrName>ppt_x</p:attrName>
                                          <p:attrName>ppt_y</p:attrName>
                                        </p:attrNameLst>
                                      </p:cBhvr>
                                      <p:rCtr x="-75300" y="-16200"/>
                                    </p:animMotion>
                                  </p:childTnLst>
                                </p:cTn>
                              </p:par>
                            </p:childTnLst>
                          </p:cTn>
                        </p:par>
                        <p:par>
                          <p:cTn id="107" fill="hold">
                            <p:stCondLst>
                              <p:cond delay="7500"/>
                            </p:stCondLst>
                            <p:childTnLst>
                              <p:par>
                                <p:cTn id="108" presetID="0" presetClass="path" presetSubtype="0" accel="50000" decel="50000" fill="hold" nodeType="afterEffect">
                                  <p:stCondLst>
                                    <p:cond delay="0"/>
                                  </p:stCondLst>
                                  <p:childTnLst>
                                    <p:animMotion origin="layout" path="M -2.22222E-6 -8.14815E-6 C 0.20139 -0.00186 0.39358 -0.00764 0.59219 -0.01737 C 0.71406 -0.03033 0.65886 -0.02616 0.75799 -0.03149 C 0.77639 -0.0338 0.79479 -0.03635 0.8132 -0.03843 C 0.82379 -0.03959 0.8342 -0.04075 0.84479 -0.0419 C 0.86406 -0.04422 0.88333 -0.04676 0.90261 -0.04908 C 0.9132 -0.05024 0.9342 -0.05255 0.9342 -0.05255 C 1.01337 -0.07663 0.91302 -0.04815 1.02899 -0.07014 C 1.06059 -0.07616 1.09184 -0.08334 1.12361 -0.08774 C 1.14983 -0.09908 1.17622 -0.10556 1.20261 -0.11575 C 1.2316 -0.12686 1.2059 -0.11806 1.2316 -0.12963 C 1.23577 -0.13149 1.24549 -0.1338 1.25 -0.13681 C 1.26111 -0.14422 1.26615 -0.14723 1.27899 -0.1507 C 1.28524 -0.1551 1.2908 -0.16112 1.2974 -0.16482 C 1.3007 -0.16667 1.30452 -0.1669 1.30799 -0.16829 C 1.31893 -0.17246 1.33507 -0.18149 1.34479 -0.18936 C 1.35695 -0.19908 1.37101 -0.21482 1.3842 -0.22107 C 1.40573 -0.24237 1.38247 -0.22153 1.41059 -0.23843 C 1.4342 -0.25255 1.40052 -0.23982 1.42899 -0.24908 C 1.45278 -0.27014 1.4217 -0.24399 1.44479 -0.2595 C 1.44757 -0.26135 1.44965 -0.26505 1.45261 -0.26667 C 1.47327 -0.27894 1.46372 -0.26737 1.47101 -0.27709 " pathEditMode="relative" ptsTypes="fffffffffffffffffffffA">
                                      <p:cBhvr>
                                        <p:cTn id="109" dur="2000" fill="hold"/>
                                        <p:tgtEl>
                                          <p:spTgt spid="15"/>
                                        </p:tgtEl>
                                        <p:attrNameLst>
                                          <p:attrName>ppt_x</p:attrName>
                                          <p:attrName>ppt_y</p:attrName>
                                        </p:attrNameLst>
                                      </p:cBhvr>
                                    </p:animMotion>
                                  </p:childTnLst>
                                </p:cTn>
                              </p:par>
                            </p:childTnLst>
                          </p:cTn>
                        </p:par>
                        <p:par>
                          <p:cTn id="110" fill="hold">
                            <p:stCondLst>
                              <p:cond delay="9500"/>
                            </p:stCondLst>
                            <p:childTnLst>
                              <p:par>
                                <p:cTn id="111" presetID="0" presetClass="path" presetSubtype="0" accel="50000" decel="50000" fill="hold" nodeType="afterEffect">
                                  <p:stCondLst>
                                    <p:cond delay="0"/>
                                  </p:stCondLst>
                                  <p:childTnLst>
                                    <p:animMotion origin="layout" path="M -0.00261 -0.0044 C 0.01927 -0.01412 0.05538 -0.01852 0.07916 -0.02199 C 0.11163 -0.03287 0.14548 -0.03542 0.17899 -0.03935 C 0.22968 -0.05648 0.28698 -0.05972 0.33941 -0.06042 C 0.47795 -0.0625 0.61666 -0.06296 0.7552 -0.06412 C 0.80173 -0.06644 0.84826 -0.06875 0.89479 -0.07107 C 0.91493 -0.07199 0.9552 -0.07801 0.9552 -0.07778 C 0.98281 -0.0882 1.0085 -0.09144 1.0368 -0.0956 C 1.04895 -0.09954 1.06145 -0.10162 1.07361 -0.10602 C 1.12882 -0.1257 1.07465 -0.11065 1.11059 -0.12014 C 1.12673 -0.13079 1.14375 -0.13611 1.16059 -0.14468 C 1.17951 -0.15417 1.19878 -0.16273 1.2184 -0.16921 C 1.22187 -0.17153 1.22534 -0.17431 1.22899 -0.17639 C 1.23159 -0.17778 1.23437 -0.17824 1.2368 -0.17986 C 1.23958 -0.18171 1.24184 -0.18542 1.24479 -0.18681 C 1.25156 -0.19005 1.26579 -0.19375 1.26579 -0.19352 C 1.28298 -0.20949 1.30086 -0.21875 1.321 -0.22546 C 1.3276 -0.23403 1.33333 -0.23889 1.34201 -0.24306 C 1.34375 -0.24537 1.34513 -0.24861 1.34739 -0.25 C 1.36545 -0.26181 1.35295 -0.24745 1.36059 -0.25695 " pathEditMode="relative" rAng="0" ptsTypes="fffffffffffffffffffA">
                                      <p:cBhvr>
                                        <p:cTn id="112" dur="1000" fill="hold"/>
                                        <p:tgtEl>
                                          <p:spTgt spid="16"/>
                                        </p:tgtEl>
                                        <p:attrNameLst>
                                          <p:attrName>ppt_x</p:attrName>
                                          <p:attrName>ppt_y</p:attrName>
                                        </p:attrNameLst>
                                      </p:cBhvr>
                                      <p:rCtr x="684" y="-129"/>
                                    </p:animMotion>
                                  </p:childTnLst>
                                </p:cTn>
                              </p:par>
                            </p:childTnLst>
                          </p:cTn>
                        </p:par>
                        <p:par>
                          <p:cTn id="113" fill="hold">
                            <p:stCondLst>
                              <p:cond delay="10500"/>
                            </p:stCondLst>
                            <p:childTnLst>
                              <p:par>
                                <p:cTn id="114" presetID="23" presetClass="exit" presetSubtype="32" fill="hold" nodeType="afterEffect">
                                  <p:stCondLst>
                                    <p:cond delay="0"/>
                                  </p:stCondLst>
                                  <p:childTnLst>
                                    <p:anim calcmode="lin" valueType="num">
                                      <p:cBhvr>
                                        <p:cTn id="115" dur="500"/>
                                        <p:tgtEl>
                                          <p:spTgt spid="3074"/>
                                        </p:tgtEl>
                                        <p:attrNameLst>
                                          <p:attrName>ppt_w</p:attrName>
                                        </p:attrNameLst>
                                      </p:cBhvr>
                                      <p:tavLst>
                                        <p:tav tm="0">
                                          <p:val>
                                            <p:strVal val="ppt_w"/>
                                          </p:val>
                                        </p:tav>
                                        <p:tav tm="100000">
                                          <p:val>
                                            <p:fltVal val="0"/>
                                          </p:val>
                                        </p:tav>
                                      </p:tavLst>
                                    </p:anim>
                                    <p:anim calcmode="lin" valueType="num">
                                      <p:cBhvr>
                                        <p:cTn id="116" dur="500"/>
                                        <p:tgtEl>
                                          <p:spTgt spid="3074"/>
                                        </p:tgtEl>
                                        <p:attrNameLst>
                                          <p:attrName>ppt_h</p:attrName>
                                        </p:attrNameLst>
                                      </p:cBhvr>
                                      <p:tavLst>
                                        <p:tav tm="0">
                                          <p:val>
                                            <p:strVal val="ppt_h"/>
                                          </p:val>
                                        </p:tav>
                                        <p:tav tm="100000">
                                          <p:val>
                                            <p:fltVal val="0"/>
                                          </p:val>
                                        </p:tav>
                                      </p:tavLst>
                                    </p:anim>
                                    <p:set>
                                      <p:cBhvr>
                                        <p:cTn id="117" dur="1" fill="hold">
                                          <p:stCondLst>
                                            <p:cond delay="499"/>
                                          </p:stCondLst>
                                        </p:cTn>
                                        <p:tgtEl>
                                          <p:spTgt spid="307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10" presetClass="exit" presetSubtype="0" fill="hold" nodeType="afterEffect">
                                  <p:stCondLst>
                                    <p:cond delay="0"/>
                                  </p:stCondLst>
                                  <p:childTnLst>
                                    <p:animEffect transition="out" filter="fade">
                                      <p:cBhvr>
                                        <p:cTn id="122" dur="500"/>
                                        <p:tgtEl>
                                          <p:spTgt spid="20"/>
                                        </p:tgtEl>
                                      </p:cBhvr>
                                    </p:animEffect>
                                    <p:set>
                                      <p:cBhvr>
                                        <p:cTn id="123" dur="1" fill="hold">
                                          <p:stCondLst>
                                            <p:cond delay="499"/>
                                          </p:stCondLst>
                                        </p:cTn>
                                        <p:tgtEl>
                                          <p:spTgt spid="20"/>
                                        </p:tgtEl>
                                        <p:attrNameLst>
                                          <p:attrName>style.visibility</p:attrName>
                                        </p:attrNameLst>
                                      </p:cBhvr>
                                      <p:to>
                                        <p:strVal val="hidden"/>
                                      </p:to>
                                    </p:set>
                                  </p:childTnLst>
                                </p:cTn>
                              </p:par>
                              <p:par>
                                <p:cTn id="124" presetID="23" presetClass="exit" presetSubtype="32" fill="hold" nodeType="withEffect">
                                  <p:stCondLst>
                                    <p:cond delay="0"/>
                                  </p:stCondLst>
                                  <p:childTnLst>
                                    <p:anim calcmode="lin" valueType="num">
                                      <p:cBhvr>
                                        <p:cTn id="125" dur="500"/>
                                        <p:tgtEl>
                                          <p:spTgt spid="10"/>
                                        </p:tgtEl>
                                        <p:attrNameLst>
                                          <p:attrName>ppt_w</p:attrName>
                                        </p:attrNameLst>
                                      </p:cBhvr>
                                      <p:tavLst>
                                        <p:tav tm="0">
                                          <p:val>
                                            <p:strVal val="ppt_w"/>
                                          </p:val>
                                        </p:tav>
                                        <p:tav tm="100000">
                                          <p:val>
                                            <p:fltVal val="0"/>
                                          </p:val>
                                        </p:tav>
                                      </p:tavLst>
                                    </p:anim>
                                    <p:anim calcmode="lin" valueType="num">
                                      <p:cBhvr>
                                        <p:cTn id="126" dur="500"/>
                                        <p:tgtEl>
                                          <p:spTgt spid="10"/>
                                        </p:tgtEl>
                                        <p:attrNameLst>
                                          <p:attrName>ppt_h</p:attrName>
                                        </p:attrNameLst>
                                      </p:cBhvr>
                                      <p:tavLst>
                                        <p:tav tm="0">
                                          <p:val>
                                            <p:strVal val="ppt_h"/>
                                          </p:val>
                                        </p:tav>
                                        <p:tav tm="100000">
                                          <p:val>
                                            <p:fltVal val="0"/>
                                          </p:val>
                                        </p:tav>
                                      </p:tavLst>
                                    </p:anim>
                                    <p:set>
                                      <p:cBhvr>
                                        <p:cTn id="127" dur="1" fill="hold">
                                          <p:stCondLst>
                                            <p:cond delay="499"/>
                                          </p:stCondLst>
                                        </p:cTn>
                                        <p:tgtEl>
                                          <p:spTgt spid="10"/>
                                        </p:tgtEl>
                                        <p:attrNameLst>
                                          <p:attrName>style.visibility</p:attrName>
                                        </p:attrNameLst>
                                      </p:cBhvr>
                                      <p:to>
                                        <p:strVal val="hidden"/>
                                      </p:to>
                                    </p:set>
                                  </p:childTnLst>
                                </p:cTn>
                              </p:par>
                              <p:par>
                                <p:cTn id="128" presetID="23" presetClass="exit" presetSubtype="32" fill="hold" nodeType="withEffect">
                                  <p:stCondLst>
                                    <p:cond delay="0"/>
                                  </p:stCondLst>
                                  <p:childTnLst>
                                    <p:anim calcmode="lin" valueType="num">
                                      <p:cBhvr>
                                        <p:cTn id="129" dur="500"/>
                                        <p:tgtEl>
                                          <p:spTgt spid="9"/>
                                        </p:tgtEl>
                                        <p:attrNameLst>
                                          <p:attrName>ppt_w</p:attrName>
                                        </p:attrNameLst>
                                      </p:cBhvr>
                                      <p:tavLst>
                                        <p:tav tm="0">
                                          <p:val>
                                            <p:strVal val="ppt_w"/>
                                          </p:val>
                                        </p:tav>
                                        <p:tav tm="100000">
                                          <p:val>
                                            <p:fltVal val="0"/>
                                          </p:val>
                                        </p:tav>
                                      </p:tavLst>
                                    </p:anim>
                                    <p:anim calcmode="lin" valueType="num">
                                      <p:cBhvr>
                                        <p:cTn id="130" dur="500"/>
                                        <p:tgtEl>
                                          <p:spTgt spid="9"/>
                                        </p:tgtEl>
                                        <p:attrNameLst>
                                          <p:attrName>ppt_h</p:attrName>
                                        </p:attrNameLst>
                                      </p:cBhvr>
                                      <p:tavLst>
                                        <p:tav tm="0">
                                          <p:val>
                                            <p:strVal val="ppt_h"/>
                                          </p:val>
                                        </p:tav>
                                        <p:tav tm="100000">
                                          <p:val>
                                            <p:fltVal val="0"/>
                                          </p:val>
                                        </p:tav>
                                      </p:tavLst>
                                    </p:anim>
                                    <p:set>
                                      <p:cBhvr>
                                        <p:cTn id="131" dur="1" fill="hold">
                                          <p:stCondLst>
                                            <p:cond delay="499"/>
                                          </p:stCondLst>
                                        </p:cTn>
                                        <p:tgtEl>
                                          <p:spTgt spid="9"/>
                                        </p:tgtEl>
                                        <p:attrNameLst>
                                          <p:attrName>style.visibility</p:attrName>
                                        </p:attrNameLst>
                                      </p:cBhvr>
                                      <p:to>
                                        <p:strVal val="hidden"/>
                                      </p:to>
                                    </p:set>
                                  </p:childTnLst>
                                </p:cTn>
                              </p:par>
                              <p:par>
                                <p:cTn id="132" presetID="23" presetClass="exit" presetSubtype="32" fill="hold" grpId="1" nodeType="withEffect">
                                  <p:stCondLst>
                                    <p:cond delay="0"/>
                                  </p:stCondLst>
                                  <p:childTnLst>
                                    <p:anim calcmode="lin" valueType="num">
                                      <p:cBhvr>
                                        <p:cTn id="133" dur="500"/>
                                        <p:tgtEl>
                                          <p:spTgt spid="7"/>
                                        </p:tgtEl>
                                        <p:attrNameLst>
                                          <p:attrName>ppt_w</p:attrName>
                                        </p:attrNameLst>
                                      </p:cBhvr>
                                      <p:tavLst>
                                        <p:tav tm="0">
                                          <p:val>
                                            <p:strVal val="ppt_w"/>
                                          </p:val>
                                        </p:tav>
                                        <p:tav tm="100000">
                                          <p:val>
                                            <p:fltVal val="0"/>
                                          </p:val>
                                        </p:tav>
                                      </p:tavLst>
                                    </p:anim>
                                    <p:anim calcmode="lin" valueType="num">
                                      <p:cBhvr>
                                        <p:cTn id="134" dur="500"/>
                                        <p:tgtEl>
                                          <p:spTgt spid="7"/>
                                        </p:tgtEl>
                                        <p:attrNameLst>
                                          <p:attrName>ppt_h</p:attrName>
                                        </p:attrNameLst>
                                      </p:cBhvr>
                                      <p:tavLst>
                                        <p:tav tm="0">
                                          <p:val>
                                            <p:strVal val="ppt_h"/>
                                          </p:val>
                                        </p:tav>
                                        <p:tav tm="100000">
                                          <p:val>
                                            <p:fltVal val="0"/>
                                          </p:val>
                                        </p:tav>
                                      </p:tavLst>
                                    </p:anim>
                                    <p:set>
                                      <p:cBhvr>
                                        <p:cTn id="135" dur="1" fill="hold">
                                          <p:stCondLst>
                                            <p:cond delay="499"/>
                                          </p:stCondLst>
                                        </p:cTn>
                                        <p:tgtEl>
                                          <p:spTgt spid="7"/>
                                        </p:tgtEl>
                                        <p:attrNameLst>
                                          <p:attrName>style.visibility</p:attrName>
                                        </p:attrNameLst>
                                      </p:cBhvr>
                                      <p:to>
                                        <p:strVal val="hidden"/>
                                      </p:to>
                                    </p:set>
                                  </p:childTnLst>
                                </p:cTn>
                              </p:par>
                            </p:childTnLst>
                          </p:cTn>
                        </p:par>
                        <p:par>
                          <p:cTn id="136" fill="hold">
                            <p:stCondLst>
                              <p:cond delay="500"/>
                            </p:stCondLst>
                            <p:childTnLst>
                              <p:par>
                                <p:cTn id="137" presetID="10" presetClass="entr" presetSubtype="0" fill="hold" nodeType="after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2000"/>
                                        <p:tgtEl>
                                          <p:spTgt spid="19"/>
                                        </p:tgtEl>
                                      </p:cBhvr>
                                    </p:animEffect>
                                  </p:childTnLst>
                                </p:cTn>
                              </p:par>
                            </p:childTnLst>
                          </p:cTn>
                        </p:par>
                      </p:childTnLst>
                    </p:cTn>
                  </p:par>
                </p:childTnLst>
              </p:cTn>
              <p:nextCondLst>
                <p:cond evt="onClick" delay="0">
                  <p:tgtEl>
                    <p:spTgt spid="20"/>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olQM-QW1iCU/maxresdefault.jpg"/>
          <p:cNvPicPr>
            <a:picLocks noChangeAspect="1" noChangeArrowheads="1"/>
          </p:cNvPicPr>
          <p:nvPr/>
        </p:nvPicPr>
        <p:blipFill>
          <a:blip r:embed="rId3"/>
          <a:srcRect/>
          <a:stretch>
            <a:fillRect/>
          </a:stretch>
        </p:blipFill>
        <p:spPr bwMode="auto">
          <a:xfrm>
            <a:off x="0" y="-1"/>
            <a:ext cx="9144000" cy="6858001"/>
          </a:xfrm>
          <a:prstGeom prst="rect">
            <a:avLst/>
          </a:prstGeom>
          <a:noFill/>
        </p:spPr>
      </p:pic>
      <p:sp>
        <p:nvSpPr>
          <p:cNvPr id="5" name="4 Rectángulo redondeado"/>
          <p:cNvSpPr/>
          <p:nvPr/>
        </p:nvSpPr>
        <p:spPr>
          <a:xfrm>
            <a:off x="357158" y="428604"/>
            <a:ext cx="8501186" cy="528641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smtClean="0">
                <a:solidFill>
                  <a:srgbClr val="FFFF00"/>
                </a:solidFill>
                <a:latin typeface="Comic Sans MS" pitchFamily="66" charset="0"/>
              </a:rPr>
              <a:t>¿QUE INVENTÓ JEAN LEURECHÓN?</a:t>
            </a:r>
          </a:p>
          <a:p>
            <a:pPr algn="ctr"/>
            <a:r>
              <a:rPr lang="es-ES" sz="4800" b="1" dirty="0" smtClean="0">
                <a:solidFill>
                  <a:srgbClr val="FFFF00"/>
                </a:solidFill>
                <a:latin typeface="Comic Sans MS" pitchFamily="66" charset="0"/>
              </a:rPr>
              <a:t>DALE CLIC AL GLOBO QUE TENGA LA RESPUESTA CORRECTA</a:t>
            </a:r>
            <a:endParaRPr lang="es-ES" sz="4800" b="1" dirty="0">
              <a:solidFill>
                <a:srgbClr val="FFFF00"/>
              </a:solidFill>
              <a:latin typeface="Comic Sans MS" pitchFamily="66" charset="0"/>
            </a:endParaRPr>
          </a:p>
        </p:txBody>
      </p:sp>
      <p:pic>
        <p:nvPicPr>
          <p:cNvPr id="8" name="7 Imagen" descr="NARANJA.png"/>
          <p:cNvPicPr>
            <a:picLocks noChangeAspect="1"/>
          </p:cNvPicPr>
          <p:nvPr/>
        </p:nvPicPr>
        <p:blipFill>
          <a:blip r:embed="rId4"/>
          <a:stretch>
            <a:fillRect/>
          </a:stretch>
        </p:blipFill>
        <p:spPr>
          <a:xfrm>
            <a:off x="-2125439" y="-59435"/>
            <a:ext cx="1643042" cy="2343866"/>
          </a:xfrm>
          <a:prstGeom prst="rect">
            <a:avLst/>
          </a:prstGeom>
        </p:spPr>
      </p:pic>
      <p:pic>
        <p:nvPicPr>
          <p:cNvPr id="9" name="8 Imagen" descr="ROJO.png"/>
          <p:cNvPicPr>
            <a:picLocks noChangeAspect="1"/>
          </p:cNvPicPr>
          <p:nvPr/>
        </p:nvPicPr>
        <p:blipFill>
          <a:blip r:embed="rId5"/>
          <a:stretch>
            <a:fillRect/>
          </a:stretch>
        </p:blipFill>
        <p:spPr>
          <a:xfrm>
            <a:off x="-2122145" y="-59435"/>
            <a:ext cx="1663576" cy="2357430"/>
          </a:xfrm>
          <a:prstGeom prst="rect">
            <a:avLst/>
          </a:prstGeom>
        </p:spPr>
      </p:pic>
      <p:pic>
        <p:nvPicPr>
          <p:cNvPr id="7" name="6 Imagen" descr="LILA.png"/>
          <p:cNvPicPr>
            <a:picLocks noChangeAspect="1"/>
          </p:cNvPicPr>
          <p:nvPr/>
        </p:nvPicPr>
        <p:blipFill>
          <a:blip r:embed="rId6"/>
          <a:stretch>
            <a:fillRect/>
          </a:stretch>
        </p:blipFill>
        <p:spPr>
          <a:xfrm>
            <a:off x="-2100238" y="-44768"/>
            <a:ext cx="1669497" cy="2357430"/>
          </a:xfrm>
          <a:prstGeom prst="rect">
            <a:avLst/>
          </a:prstGeom>
        </p:spPr>
      </p:pic>
      <p:pic>
        <p:nvPicPr>
          <p:cNvPr id="10" name="9 Imagen" descr="VERDE.png"/>
          <p:cNvPicPr>
            <a:picLocks noChangeAspect="1"/>
          </p:cNvPicPr>
          <p:nvPr/>
        </p:nvPicPr>
        <p:blipFill>
          <a:blip r:embed="rId7"/>
          <a:stretch>
            <a:fillRect/>
          </a:stretch>
        </p:blipFill>
        <p:spPr>
          <a:xfrm>
            <a:off x="-2071734" y="-56731"/>
            <a:ext cx="1665916" cy="2357430"/>
          </a:xfrm>
          <a:prstGeom prst="rect">
            <a:avLst/>
          </a:prstGeom>
        </p:spPr>
      </p:pic>
      <p:pic>
        <p:nvPicPr>
          <p:cNvPr id="12" name="11 Imagen" descr="AZUL.png"/>
          <p:cNvPicPr>
            <a:picLocks noChangeAspect="1"/>
          </p:cNvPicPr>
          <p:nvPr/>
        </p:nvPicPr>
        <p:blipFill>
          <a:blip r:embed="rId8"/>
          <a:stretch>
            <a:fillRect/>
          </a:stretch>
        </p:blipFill>
        <p:spPr>
          <a:xfrm>
            <a:off x="-2125439" y="-44768"/>
            <a:ext cx="1666870" cy="2357430"/>
          </a:xfrm>
          <a:prstGeom prst="rect">
            <a:avLst/>
          </a:prstGeom>
        </p:spPr>
      </p:pic>
      <p:pic>
        <p:nvPicPr>
          <p:cNvPr id="6" name="5 Imagen" descr="AMARILLO.png">
            <a:hlinkClick r:id="rId9" action="ppaction://hlinksldjump"/>
          </p:cNvPr>
          <p:cNvPicPr>
            <a:picLocks noChangeAspect="1"/>
          </p:cNvPicPr>
          <p:nvPr/>
        </p:nvPicPr>
        <p:blipFill>
          <a:blip r:embed="rId10"/>
          <a:stretch>
            <a:fillRect/>
          </a:stretch>
        </p:blipFill>
        <p:spPr>
          <a:xfrm>
            <a:off x="-2092061" y="-74487"/>
            <a:ext cx="1629633" cy="2357430"/>
          </a:xfrm>
          <a:prstGeom prst="rect">
            <a:avLst/>
          </a:prstGeom>
        </p:spPr>
      </p:pic>
      <p:pic>
        <p:nvPicPr>
          <p:cNvPr id="16" name="15 Imagen" descr="NARANJA.png"/>
          <p:cNvPicPr>
            <a:picLocks noChangeAspect="1"/>
          </p:cNvPicPr>
          <p:nvPr/>
        </p:nvPicPr>
        <p:blipFill>
          <a:blip r:embed="rId4"/>
          <a:stretch>
            <a:fillRect/>
          </a:stretch>
        </p:blipFill>
        <p:spPr>
          <a:xfrm>
            <a:off x="9357483" y="2525511"/>
            <a:ext cx="1643074" cy="2343911"/>
          </a:xfrm>
          <a:prstGeom prst="rect">
            <a:avLst/>
          </a:prstGeom>
        </p:spPr>
      </p:pic>
      <p:pic>
        <p:nvPicPr>
          <p:cNvPr id="14" name="13 Imagen" descr="AZUL.png"/>
          <p:cNvPicPr>
            <a:picLocks noChangeAspect="1"/>
          </p:cNvPicPr>
          <p:nvPr/>
        </p:nvPicPr>
        <p:blipFill>
          <a:blip r:embed="rId8"/>
          <a:stretch>
            <a:fillRect/>
          </a:stretch>
        </p:blipFill>
        <p:spPr>
          <a:xfrm>
            <a:off x="9396536" y="2605517"/>
            <a:ext cx="1500198" cy="2143140"/>
          </a:xfrm>
          <a:prstGeom prst="rect">
            <a:avLst/>
          </a:prstGeom>
        </p:spPr>
      </p:pic>
      <p:pic>
        <p:nvPicPr>
          <p:cNvPr id="15" name="14 Imagen" descr="LILA.png"/>
          <p:cNvPicPr>
            <a:picLocks noChangeAspect="1"/>
          </p:cNvPicPr>
          <p:nvPr/>
        </p:nvPicPr>
        <p:blipFill>
          <a:blip r:embed="rId6"/>
          <a:stretch>
            <a:fillRect/>
          </a:stretch>
        </p:blipFill>
        <p:spPr>
          <a:xfrm>
            <a:off x="9395115" y="2563975"/>
            <a:ext cx="1605442" cy="2266981"/>
          </a:xfrm>
          <a:prstGeom prst="rect">
            <a:avLst/>
          </a:prstGeom>
        </p:spPr>
      </p:pic>
      <p:pic>
        <p:nvPicPr>
          <p:cNvPr id="19" name="18 Imagen" descr="ROJO.png"/>
          <p:cNvPicPr>
            <a:picLocks noChangeAspect="1"/>
          </p:cNvPicPr>
          <p:nvPr/>
        </p:nvPicPr>
        <p:blipFill>
          <a:blip r:embed="rId5"/>
          <a:stretch>
            <a:fillRect/>
          </a:stretch>
        </p:blipFill>
        <p:spPr>
          <a:xfrm>
            <a:off x="9396536" y="2481873"/>
            <a:ext cx="1643074" cy="2328376"/>
          </a:xfrm>
          <a:prstGeom prst="rect">
            <a:avLst/>
          </a:prstGeom>
        </p:spPr>
      </p:pic>
      <p:pic>
        <p:nvPicPr>
          <p:cNvPr id="20" name="19 Imagen" descr="VERDE.png"/>
          <p:cNvPicPr>
            <a:picLocks noChangeAspect="1"/>
          </p:cNvPicPr>
          <p:nvPr/>
        </p:nvPicPr>
        <p:blipFill>
          <a:blip r:embed="rId7"/>
          <a:stretch>
            <a:fillRect/>
          </a:stretch>
        </p:blipFill>
        <p:spPr>
          <a:xfrm>
            <a:off x="9396536" y="2654844"/>
            <a:ext cx="1564968" cy="2214578"/>
          </a:xfrm>
          <a:prstGeom prst="rect">
            <a:avLst/>
          </a:prstGeom>
        </p:spPr>
      </p:pic>
      <p:pic>
        <p:nvPicPr>
          <p:cNvPr id="13" name="12 Imagen" descr="AMARILLO.png">
            <a:hlinkClick r:id="rId9" action="ppaction://hlinksldjump"/>
          </p:cNvPr>
          <p:cNvPicPr>
            <a:picLocks noChangeAspect="1"/>
          </p:cNvPicPr>
          <p:nvPr/>
        </p:nvPicPr>
        <p:blipFill>
          <a:blip r:embed="rId10"/>
          <a:stretch>
            <a:fillRect/>
          </a:stretch>
        </p:blipFill>
        <p:spPr>
          <a:xfrm>
            <a:off x="9462320" y="2495945"/>
            <a:ext cx="1580266" cy="2286015"/>
          </a:xfrm>
          <a:prstGeom prst="rect">
            <a:avLst/>
          </a:prstGeom>
        </p:spPr>
      </p:pic>
      <p:pic>
        <p:nvPicPr>
          <p:cNvPr id="18" name="17 Imagen" descr="AZUL.png"/>
          <p:cNvPicPr>
            <a:picLocks noChangeAspect="1"/>
          </p:cNvPicPr>
          <p:nvPr/>
        </p:nvPicPr>
        <p:blipFill>
          <a:blip r:embed="rId8"/>
          <a:stretch>
            <a:fillRect/>
          </a:stretch>
        </p:blipFill>
        <p:spPr>
          <a:xfrm>
            <a:off x="-1925027" y="4560105"/>
            <a:ext cx="1666870" cy="2357430"/>
          </a:xfrm>
          <a:prstGeom prst="rect">
            <a:avLst/>
          </a:prstGeom>
        </p:spPr>
      </p:pic>
      <p:pic>
        <p:nvPicPr>
          <p:cNvPr id="22" name="21 Imagen" descr="LILA.png"/>
          <p:cNvPicPr>
            <a:picLocks noChangeAspect="1"/>
          </p:cNvPicPr>
          <p:nvPr/>
        </p:nvPicPr>
        <p:blipFill>
          <a:blip r:embed="rId6"/>
          <a:stretch>
            <a:fillRect/>
          </a:stretch>
        </p:blipFill>
        <p:spPr>
          <a:xfrm>
            <a:off x="-1951430" y="4572008"/>
            <a:ext cx="1618905" cy="2285992"/>
          </a:xfrm>
          <a:prstGeom prst="rect">
            <a:avLst/>
          </a:prstGeom>
        </p:spPr>
      </p:pic>
      <p:pic>
        <p:nvPicPr>
          <p:cNvPr id="23" name="22 Imagen" descr="ROJO.png"/>
          <p:cNvPicPr>
            <a:picLocks noChangeAspect="1"/>
          </p:cNvPicPr>
          <p:nvPr/>
        </p:nvPicPr>
        <p:blipFill>
          <a:blip r:embed="rId5"/>
          <a:stretch>
            <a:fillRect/>
          </a:stretch>
        </p:blipFill>
        <p:spPr>
          <a:xfrm>
            <a:off x="-1925027" y="4572008"/>
            <a:ext cx="1613165" cy="2285992"/>
          </a:xfrm>
          <a:prstGeom prst="rect">
            <a:avLst/>
          </a:prstGeom>
        </p:spPr>
      </p:pic>
      <p:pic>
        <p:nvPicPr>
          <p:cNvPr id="24" name="23 Imagen" descr="NARANJA.png"/>
          <p:cNvPicPr>
            <a:picLocks noChangeAspect="1"/>
          </p:cNvPicPr>
          <p:nvPr/>
        </p:nvPicPr>
        <p:blipFill>
          <a:blip r:embed="rId4"/>
          <a:stretch>
            <a:fillRect/>
          </a:stretch>
        </p:blipFill>
        <p:spPr>
          <a:xfrm>
            <a:off x="-1958384" y="4599220"/>
            <a:ext cx="1643073" cy="2343910"/>
          </a:xfrm>
          <a:prstGeom prst="rect">
            <a:avLst/>
          </a:prstGeom>
        </p:spPr>
      </p:pic>
      <p:pic>
        <p:nvPicPr>
          <p:cNvPr id="25" name="24 Imagen" descr="VERDE.png"/>
          <p:cNvPicPr>
            <a:picLocks noChangeAspect="1"/>
          </p:cNvPicPr>
          <p:nvPr/>
        </p:nvPicPr>
        <p:blipFill>
          <a:blip r:embed="rId7"/>
          <a:stretch>
            <a:fillRect/>
          </a:stretch>
        </p:blipFill>
        <p:spPr>
          <a:xfrm>
            <a:off x="-1958384" y="4500570"/>
            <a:ext cx="1665917" cy="2357430"/>
          </a:xfrm>
          <a:prstGeom prst="rect">
            <a:avLst/>
          </a:prstGeom>
        </p:spPr>
      </p:pic>
      <p:pic>
        <p:nvPicPr>
          <p:cNvPr id="21" name="20 Imagen" descr="AMARILLO.png">
            <a:hlinkClick r:id="rId11" action="ppaction://hlinksldjump"/>
          </p:cNvPr>
          <p:cNvPicPr>
            <a:picLocks noChangeAspect="1"/>
          </p:cNvPicPr>
          <p:nvPr/>
        </p:nvPicPr>
        <p:blipFill>
          <a:blip r:embed="rId10"/>
          <a:stretch>
            <a:fillRect/>
          </a:stretch>
        </p:blipFill>
        <p:spPr>
          <a:xfrm>
            <a:off x="-1927796" y="4554074"/>
            <a:ext cx="1571636" cy="2285992"/>
          </a:xfrm>
          <a:prstGeom prst="rect">
            <a:avLst/>
          </a:prstGeom>
        </p:spPr>
      </p:pic>
      <p:pic>
        <p:nvPicPr>
          <p:cNvPr id="26" name="25 Imagen" descr="Flecha_verde.gif">
            <a:hlinkClick r:id="" action="ppaction://hlinkshowjump?jump=nextslide"/>
          </p:cNvPr>
          <p:cNvPicPr>
            <a:picLocks noChangeAspect="1"/>
          </p:cNvPicPr>
          <p:nvPr/>
        </p:nvPicPr>
        <p:blipFill>
          <a:blip r:embed="rId12"/>
          <a:stretch>
            <a:fillRect/>
          </a:stretch>
        </p:blipFill>
        <p:spPr>
          <a:xfrm>
            <a:off x="4714876" y="3968418"/>
            <a:ext cx="4105288" cy="2470130"/>
          </a:xfrm>
          <a:prstGeom prst="rect">
            <a:avLst/>
          </a:prstGeom>
        </p:spPr>
      </p:pic>
      <p:pic>
        <p:nvPicPr>
          <p:cNvPr id="27" name="26 Imagen" descr="Flecha_verde.gif">
            <a:hlinkClick r:id="" action="ppaction://hlinkshowjump?jump=nextslide"/>
          </p:cNvPr>
          <p:cNvPicPr>
            <a:picLocks noChangeAspect="1"/>
          </p:cNvPicPr>
          <p:nvPr/>
        </p:nvPicPr>
        <p:blipFill>
          <a:blip r:embed="rId12"/>
          <a:stretch>
            <a:fillRect/>
          </a:stretch>
        </p:blipFill>
        <p:spPr>
          <a:xfrm>
            <a:off x="4786314" y="1142984"/>
            <a:ext cx="4105288" cy="2470130"/>
          </a:xfrm>
          <a:prstGeom prst="rect">
            <a:avLst/>
          </a:prstGeom>
        </p:spPr>
      </p:pic>
      <p:pic>
        <p:nvPicPr>
          <p:cNvPr id="28" name="27 Imagen" descr="Flecha_verde.gif">
            <a:hlinkClick r:id="" action="ppaction://hlinkshowjump?jump=nextslide"/>
          </p:cNvPr>
          <p:cNvPicPr>
            <a:picLocks noChangeAspect="1"/>
          </p:cNvPicPr>
          <p:nvPr/>
        </p:nvPicPr>
        <p:blipFill>
          <a:blip r:embed="rId12"/>
          <a:stretch>
            <a:fillRect/>
          </a:stretch>
        </p:blipFill>
        <p:spPr>
          <a:xfrm>
            <a:off x="285720" y="3929066"/>
            <a:ext cx="4105288" cy="2470130"/>
          </a:xfrm>
          <a:prstGeom prst="rect">
            <a:avLst/>
          </a:prstGeom>
        </p:spPr>
      </p:pic>
    </p:spTree>
    <p:extLst>
      <p:ext uri="{BB962C8B-B14F-4D97-AF65-F5344CB8AC3E}">
        <p14:creationId xmlns="" xmlns:p14="http://schemas.microsoft.com/office/powerpoint/2010/main" val="78625453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withEffect">
                                  <p:stCondLst>
                                    <p:cond delay="400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set>
                                      <p:cBhvr>
                                        <p:cTn id="8" dur="1" fill="hold">
                                          <p:stCondLst>
                                            <p:cond delay="499"/>
                                          </p:stCondLst>
                                        </p:cTn>
                                        <p:tgtEl>
                                          <p:spTgt spid="5"/>
                                        </p:tgtEl>
                                        <p:attrNameLst>
                                          <p:attrName>style.visibility</p:attrName>
                                        </p:attrNameLst>
                                      </p:cBhvr>
                                      <p:to>
                                        <p:strVal val="hidden"/>
                                      </p:to>
                                    </p:set>
                                  </p:childTnLst>
                                </p:cTn>
                              </p:par>
                            </p:childTnLst>
                          </p:cTn>
                        </p:par>
                        <p:par>
                          <p:cTn id="9" fill="hold">
                            <p:stCondLst>
                              <p:cond delay="4500"/>
                            </p:stCondLst>
                            <p:childTnLst>
                              <p:par>
                                <p:cTn id="10" presetID="63" presetClass="path" presetSubtype="0" repeatCount="indefinite" fill="hold" nodeType="afterEffect">
                                  <p:stCondLst>
                                    <p:cond delay="0"/>
                                  </p:stCondLst>
                                  <p:childTnLst>
                                    <p:animMotion origin="layout" path="M -8.33333E-7 7.40741E-7 L 1.26511 0.00278 " pathEditMode="relative" rAng="0" ptsTypes="AA">
                                      <p:cBhvr>
                                        <p:cTn id="11" dur="5000" fill="hold"/>
                                        <p:tgtEl>
                                          <p:spTgt spid="10"/>
                                        </p:tgtEl>
                                        <p:attrNameLst>
                                          <p:attrName>ppt_x</p:attrName>
                                          <p:attrName>ppt_y</p:attrName>
                                        </p:attrNameLst>
                                      </p:cBhvr>
                                      <p:rCtr x="632" y="1"/>
                                    </p:animMotion>
                                  </p:childTnLst>
                                </p:cTn>
                              </p:par>
                              <p:par>
                                <p:cTn id="12" presetID="63" presetClass="path" presetSubtype="0" repeatCount="indefinite" fill="hold" nodeType="withEffect">
                                  <p:stCondLst>
                                    <p:cond delay="800"/>
                                  </p:stCondLst>
                                  <p:childTnLst>
                                    <p:animMotion origin="layout" path="M -4.44444E-6 -2.58661E-6 L 1.26494 0.00277 " pathEditMode="relative" rAng="0" ptsTypes="AA">
                                      <p:cBhvr>
                                        <p:cTn id="13" dur="5000" fill="hold"/>
                                        <p:tgtEl>
                                          <p:spTgt spid="7"/>
                                        </p:tgtEl>
                                        <p:attrNameLst>
                                          <p:attrName>ppt_x</p:attrName>
                                          <p:attrName>ppt_y</p:attrName>
                                        </p:attrNameLst>
                                      </p:cBhvr>
                                      <p:rCtr x="632" y="1"/>
                                    </p:animMotion>
                                  </p:childTnLst>
                                </p:cTn>
                              </p:par>
                              <p:par>
                                <p:cTn id="14" presetID="63" presetClass="path" presetSubtype="0" repeatCount="indefinite" fill="hold" nodeType="withEffect">
                                  <p:stCondLst>
                                    <p:cond delay="1600"/>
                                  </p:stCondLst>
                                  <p:childTnLst>
                                    <p:animMotion origin="layout" path="M -3.61111E-6 -2.58661E-6 L 1.25139 0.00277 " pathEditMode="relative" rAng="0" ptsTypes="AA">
                                      <p:cBhvr>
                                        <p:cTn id="15" dur="5000" fill="hold"/>
                                        <p:tgtEl>
                                          <p:spTgt spid="6"/>
                                        </p:tgtEl>
                                        <p:attrNameLst>
                                          <p:attrName>ppt_x</p:attrName>
                                          <p:attrName>ppt_y</p:attrName>
                                        </p:attrNameLst>
                                      </p:cBhvr>
                                      <p:rCtr x="626" y="1"/>
                                    </p:animMotion>
                                  </p:childTnLst>
                                </p:cTn>
                              </p:par>
                              <p:par>
                                <p:cTn id="16" presetID="63" presetClass="path" presetSubtype="0" repeatCount="indefinite" fill="hold" nodeType="withEffect">
                                  <p:stCondLst>
                                    <p:cond delay="2400"/>
                                  </p:stCondLst>
                                  <p:childTnLst>
                                    <p:animMotion origin="layout" path="M 2.77778E-6 -2.58661E-6 L 1.27309 0.00277 " pathEditMode="relative" rAng="0" ptsTypes="AA">
                                      <p:cBhvr>
                                        <p:cTn id="17" dur="5000" fill="hold"/>
                                        <p:tgtEl>
                                          <p:spTgt spid="9"/>
                                        </p:tgtEl>
                                        <p:attrNameLst>
                                          <p:attrName>ppt_x</p:attrName>
                                          <p:attrName>ppt_y</p:attrName>
                                        </p:attrNameLst>
                                      </p:cBhvr>
                                      <p:rCtr x="636" y="1"/>
                                    </p:animMotion>
                                  </p:childTnLst>
                                </p:cTn>
                              </p:par>
                              <p:par>
                                <p:cTn id="18" presetID="63" presetClass="path" presetSubtype="0" repeatCount="indefinite" fill="hold" nodeType="withEffect">
                                  <p:stCondLst>
                                    <p:cond delay="3200"/>
                                  </p:stCondLst>
                                  <p:childTnLst>
                                    <p:animMotion origin="layout" path="M 1.94444E-6 1.20092E-6 L 1.25851 0.00369 " pathEditMode="relative" rAng="0" ptsTypes="AA">
                                      <p:cBhvr>
                                        <p:cTn id="19" dur="5000" fill="hold"/>
                                        <p:tgtEl>
                                          <p:spTgt spid="8"/>
                                        </p:tgtEl>
                                        <p:attrNameLst>
                                          <p:attrName>ppt_x</p:attrName>
                                          <p:attrName>ppt_y</p:attrName>
                                        </p:attrNameLst>
                                      </p:cBhvr>
                                      <p:rCtr x="629" y="2"/>
                                    </p:animMotion>
                                  </p:childTnLst>
                                </p:cTn>
                              </p:par>
                              <p:par>
                                <p:cTn id="20" presetID="63" presetClass="path" presetSubtype="0" repeatCount="indefinite" fill="hold" nodeType="withEffect">
                                  <p:stCondLst>
                                    <p:cond delay="4100"/>
                                  </p:stCondLst>
                                  <p:childTnLst>
                                    <p:animMotion origin="layout" path="M -3.33333E-6 -2.58661E-6 L 1.24948 0.00277 " pathEditMode="relative" rAng="0" ptsTypes="AA">
                                      <p:cBhvr>
                                        <p:cTn id="21" dur="5000" fill="hold"/>
                                        <p:tgtEl>
                                          <p:spTgt spid="12"/>
                                        </p:tgtEl>
                                        <p:attrNameLst>
                                          <p:attrName>ppt_x</p:attrName>
                                          <p:attrName>ppt_y</p:attrName>
                                        </p:attrNameLst>
                                      </p:cBhvr>
                                      <p:rCtr x="625" y="1"/>
                                    </p:animMotion>
                                  </p:childTnLst>
                                </p:cTn>
                              </p:par>
                              <p:par>
                                <p:cTn id="22" presetID="35" presetClass="path" presetSubtype="0" repeatCount="indefinite" fill="hold" nodeType="withEffect">
                                  <p:stCondLst>
                                    <p:cond delay="4900"/>
                                  </p:stCondLst>
                                  <p:childTnLst>
                                    <p:animMotion origin="layout" path="M -8.33333E-7 -0.01806 L -1.22726 -0.01157 " pathEditMode="relative" rAng="0" ptsTypes="AA">
                                      <p:cBhvr>
                                        <p:cTn id="23" dur="5000" fill="hold"/>
                                        <p:tgtEl>
                                          <p:spTgt spid="16"/>
                                        </p:tgtEl>
                                        <p:attrNameLst>
                                          <p:attrName>ppt_x</p:attrName>
                                          <p:attrName>ppt_y</p:attrName>
                                        </p:attrNameLst>
                                      </p:cBhvr>
                                      <p:rCtr x="-61372" y="324"/>
                                    </p:animMotion>
                                  </p:childTnLst>
                                </p:cTn>
                              </p:par>
                              <p:par>
                                <p:cTn id="24" presetID="35" presetClass="path" presetSubtype="0" repeatCount="indefinite" fill="hold" nodeType="withEffect">
                                  <p:stCondLst>
                                    <p:cond delay="800"/>
                                  </p:stCondLst>
                                  <p:childTnLst>
                                    <p:animMotion origin="layout" path="M 0.00347 -0.02106 L -1.2316 -0.01342 " pathEditMode="relative" rAng="0" ptsTypes="AA">
                                      <p:cBhvr>
                                        <p:cTn id="25" dur="5000" fill="hold"/>
                                        <p:tgtEl>
                                          <p:spTgt spid="19"/>
                                        </p:tgtEl>
                                        <p:attrNameLst>
                                          <p:attrName>ppt_x</p:attrName>
                                          <p:attrName>ppt_y</p:attrName>
                                        </p:attrNameLst>
                                      </p:cBhvr>
                                      <p:rCtr x="-61753" y="370"/>
                                    </p:animMotion>
                                  </p:childTnLst>
                                </p:cTn>
                              </p:par>
                              <p:par>
                                <p:cTn id="26" presetID="35" presetClass="path" presetSubtype="0" repeatCount="indefinite" fill="hold" nodeType="withEffect">
                                  <p:stCondLst>
                                    <p:cond delay="1600"/>
                                  </p:stCondLst>
                                  <p:childTnLst>
                                    <p:animMotion origin="layout" path="M 0.00347 -0.02569 L -1.22379 -0.02569 " pathEditMode="relative" rAng="0" ptsTypes="AA">
                                      <p:cBhvr>
                                        <p:cTn id="27" dur="5000" fill="hold"/>
                                        <p:tgtEl>
                                          <p:spTgt spid="14"/>
                                        </p:tgtEl>
                                        <p:attrNameLst>
                                          <p:attrName>ppt_x</p:attrName>
                                          <p:attrName>ppt_y</p:attrName>
                                        </p:attrNameLst>
                                      </p:cBhvr>
                                      <p:rCtr x="-61372" y="0"/>
                                    </p:animMotion>
                                  </p:childTnLst>
                                </p:cTn>
                              </p:par>
                              <p:par>
                                <p:cTn id="28" presetID="35" presetClass="path" presetSubtype="0" repeatCount="indefinite" fill="hold" nodeType="withEffect">
                                  <p:stCondLst>
                                    <p:cond delay="2400"/>
                                  </p:stCondLst>
                                  <p:childTnLst>
                                    <p:animMotion origin="layout" path="M 0.00365 -0.01991 L -1.22152 -0.0287 " pathEditMode="relative" rAng="0" ptsTypes="AA">
                                      <p:cBhvr>
                                        <p:cTn id="29" dur="5000" fill="hold"/>
                                        <p:tgtEl>
                                          <p:spTgt spid="15"/>
                                        </p:tgtEl>
                                        <p:attrNameLst>
                                          <p:attrName>ppt_x</p:attrName>
                                          <p:attrName>ppt_y</p:attrName>
                                        </p:attrNameLst>
                                      </p:cBhvr>
                                      <p:rCtr x="-61267" y="-440"/>
                                    </p:animMotion>
                                  </p:childTnLst>
                                </p:cTn>
                              </p:par>
                              <p:par>
                                <p:cTn id="30" presetID="35" presetClass="path" presetSubtype="0" repeatCount="indefinite" fill="hold" nodeType="withEffect">
                                  <p:stCondLst>
                                    <p:cond delay="3200"/>
                                  </p:stCondLst>
                                  <p:childTnLst>
                                    <p:animMotion origin="layout" path="M 0.00399 -0.02014 L -1.23542 -0.01991 " pathEditMode="relative" rAng="0" ptsTypes="AA">
                                      <p:cBhvr>
                                        <p:cTn id="31" dur="5000" fill="hold"/>
                                        <p:tgtEl>
                                          <p:spTgt spid="13"/>
                                        </p:tgtEl>
                                        <p:attrNameLst>
                                          <p:attrName>ppt_x</p:attrName>
                                          <p:attrName>ppt_y</p:attrName>
                                        </p:attrNameLst>
                                      </p:cBhvr>
                                      <p:rCtr x="-61979" y="0"/>
                                    </p:animMotion>
                                  </p:childTnLst>
                                </p:cTn>
                              </p:par>
                              <p:par>
                                <p:cTn id="32" presetID="35" presetClass="path" presetSubtype="0" repeatCount="indefinite" fill="hold" nodeType="withEffect">
                                  <p:stCondLst>
                                    <p:cond delay="4000"/>
                                  </p:stCondLst>
                                  <p:childTnLst>
                                    <p:animMotion origin="layout" path="M 0.00348 -0.02245 L -1.23524 -0.03796 " pathEditMode="relative" rAng="0" ptsTypes="AA">
                                      <p:cBhvr>
                                        <p:cTn id="33" dur="5000" fill="hold"/>
                                        <p:tgtEl>
                                          <p:spTgt spid="20"/>
                                        </p:tgtEl>
                                        <p:attrNameLst>
                                          <p:attrName>ppt_x</p:attrName>
                                          <p:attrName>ppt_y</p:attrName>
                                        </p:attrNameLst>
                                      </p:cBhvr>
                                      <p:rCtr x="-61944" y="-787"/>
                                    </p:animMotion>
                                  </p:childTnLst>
                                </p:cTn>
                              </p:par>
                              <p:par>
                                <p:cTn id="34" presetID="63" presetClass="path" presetSubtype="0" repeatCount="indefinite" fill="hold" nodeType="withEffect">
                                  <p:stCondLst>
                                    <p:cond delay="0"/>
                                  </p:stCondLst>
                                  <p:childTnLst>
                                    <p:animMotion origin="layout" path="M -5.55556E-7 -1.7321E-6 L 1.25087 -0.01409 " pathEditMode="relative" rAng="0" ptsTypes="AA">
                                      <p:cBhvr>
                                        <p:cTn id="35" dur="5000" fill="hold"/>
                                        <p:tgtEl>
                                          <p:spTgt spid="24"/>
                                        </p:tgtEl>
                                        <p:attrNameLst>
                                          <p:attrName>ppt_x</p:attrName>
                                          <p:attrName>ppt_y</p:attrName>
                                        </p:attrNameLst>
                                      </p:cBhvr>
                                      <p:rCtr x="625" y="-7"/>
                                    </p:animMotion>
                                  </p:childTnLst>
                                </p:cTn>
                              </p:par>
                              <p:par>
                                <p:cTn id="36" presetID="63" presetClass="path" presetSubtype="0" repeatCount="indefinite" fill="hold" nodeType="withEffect">
                                  <p:stCondLst>
                                    <p:cond delay="800"/>
                                  </p:stCondLst>
                                  <p:childTnLst>
                                    <p:animMotion origin="layout" path="M -1.66667E-6 1.22402E-6 L 1.23663 -0.00785 " pathEditMode="relative" rAng="0" ptsTypes="AA">
                                      <p:cBhvr>
                                        <p:cTn id="37" dur="5000" fill="hold"/>
                                        <p:tgtEl>
                                          <p:spTgt spid="22"/>
                                        </p:tgtEl>
                                        <p:attrNameLst>
                                          <p:attrName>ppt_x</p:attrName>
                                          <p:attrName>ppt_y</p:attrName>
                                        </p:attrNameLst>
                                      </p:cBhvr>
                                      <p:rCtr x="618" y="-4"/>
                                    </p:animMotion>
                                  </p:childTnLst>
                                </p:cTn>
                              </p:par>
                              <p:par>
                                <p:cTn id="38" presetID="63" presetClass="path" presetSubtype="0" repeatCount="indefinite" fill="hold" nodeType="withEffect">
                                  <p:stCondLst>
                                    <p:cond delay="1600"/>
                                  </p:stCondLst>
                                  <p:childTnLst>
                                    <p:animMotion origin="layout" path="M -3.33333E-6 3.00231E-6 L 1.25747 -0.00254 " pathEditMode="relative" rAng="0" ptsTypes="AA">
                                      <p:cBhvr>
                                        <p:cTn id="39" dur="5000" fill="hold"/>
                                        <p:tgtEl>
                                          <p:spTgt spid="25"/>
                                        </p:tgtEl>
                                        <p:attrNameLst>
                                          <p:attrName>ppt_x</p:attrName>
                                          <p:attrName>ppt_y</p:attrName>
                                        </p:attrNameLst>
                                      </p:cBhvr>
                                      <p:rCtr x="629" y="-1"/>
                                    </p:animMotion>
                                  </p:childTnLst>
                                </p:cTn>
                              </p:par>
                              <p:par>
                                <p:cTn id="40" presetID="63" presetClass="path" presetSubtype="0" repeatCount="indefinite" fill="hold" nodeType="withEffect">
                                  <p:stCondLst>
                                    <p:cond delay="2400"/>
                                  </p:stCondLst>
                                  <p:childTnLst>
                                    <p:animMotion origin="layout" path="M -3.33333E-6 3.00231E-6 L 1.24184 -0.00254 " pathEditMode="relative" rAng="0" ptsTypes="AA">
                                      <p:cBhvr>
                                        <p:cTn id="41" dur="5000" fill="hold"/>
                                        <p:tgtEl>
                                          <p:spTgt spid="18"/>
                                        </p:tgtEl>
                                        <p:attrNameLst>
                                          <p:attrName>ppt_x</p:attrName>
                                          <p:attrName>ppt_y</p:attrName>
                                        </p:attrNameLst>
                                      </p:cBhvr>
                                      <p:rCtr x="621" y="-1"/>
                                    </p:animMotion>
                                  </p:childTnLst>
                                </p:cTn>
                              </p:par>
                              <p:par>
                                <p:cTn id="42" presetID="63" presetClass="path" presetSubtype="0" repeatCount="indefinite" fill="hold" nodeType="withEffect">
                                  <p:stCondLst>
                                    <p:cond delay="3200"/>
                                  </p:stCondLst>
                                  <p:childTnLst>
                                    <p:animMotion origin="layout" path="M 2.5E-6 1.22402E-6 L 1.24705 -0.00785 " pathEditMode="relative" rAng="0" ptsTypes="AA">
                                      <p:cBhvr>
                                        <p:cTn id="43" dur="5000" fill="hold"/>
                                        <p:tgtEl>
                                          <p:spTgt spid="21"/>
                                        </p:tgtEl>
                                        <p:attrNameLst>
                                          <p:attrName>ppt_x</p:attrName>
                                          <p:attrName>ppt_y</p:attrName>
                                        </p:attrNameLst>
                                      </p:cBhvr>
                                      <p:rCtr x="623" y="-4"/>
                                    </p:animMotion>
                                  </p:childTnLst>
                                </p:cTn>
                              </p:par>
                              <p:par>
                                <p:cTn id="44" presetID="63" presetClass="path" presetSubtype="0" repeatCount="indefinite" fill="hold" nodeType="withEffect">
                                  <p:stCondLst>
                                    <p:cond delay="4000"/>
                                  </p:stCondLst>
                                  <p:childTnLst>
                                    <p:animMotion origin="layout" path="M -1.94444E-6 1.22402E-6 L 1.2684 -0.00785 " pathEditMode="relative" rAng="0" ptsTypes="AA">
                                      <p:cBhvr>
                                        <p:cTn id="45" dur="5000" fill="hold"/>
                                        <p:tgtEl>
                                          <p:spTgt spid="23"/>
                                        </p:tgtEl>
                                        <p:attrNameLst>
                                          <p:attrName>ppt_x</p:attrName>
                                          <p:attrName>ppt_y</p:attrName>
                                        </p:attrNameLst>
                                      </p:cBhvr>
                                      <p:rCtr x="634" y="-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nextCondLst>
                <p:cond evt="onClick" delay="0">
                  <p:tgtEl>
                    <p:spTgt spid="6"/>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childTnLst>
              </p:cTn>
              <p:nextCondLst>
                <p:cond evt="onClick" delay="0">
                  <p:tgtEl>
                    <p:spTgt spid="21"/>
                  </p:tgtEl>
                </p:cond>
              </p:nextCondLst>
            </p:seq>
          </p:childTnLst>
        </p:cTn>
      </p:par>
    </p:tnLst>
    <p:bldLst>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713</Words>
  <Application>Microsoft Office PowerPoint</Application>
  <PresentationFormat>Presentación en pantalla (4:3)</PresentationFormat>
  <Paragraphs>125</Paragraphs>
  <Slides>27</Slides>
  <Notes>1</Notes>
  <HiddenSlides>0</HiddenSlides>
  <MMClips>1</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1smr08</dc:creator>
  <cp:lastModifiedBy>1smr08</cp:lastModifiedBy>
  <cp:revision>148</cp:revision>
  <dcterms:created xsi:type="dcterms:W3CDTF">2015-12-10T10:28:21Z</dcterms:created>
  <dcterms:modified xsi:type="dcterms:W3CDTF">2016-01-26T12:03:16Z</dcterms:modified>
</cp:coreProperties>
</file>