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8" r:id="rId3"/>
    <p:sldId id="260" r:id="rId4"/>
    <p:sldId id="261" r:id="rId5"/>
    <p:sldId id="262" r:id="rId6"/>
    <p:sldId id="263" r:id="rId7"/>
    <p:sldId id="274" r:id="rId8"/>
    <p:sldId id="265" r:id="rId9"/>
    <p:sldId id="275" r:id="rId10"/>
    <p:sldId id="280" r:id="rId11"/>
    <p:sldId id="278" r:id="rId12"/>
    <p:sldId id="277" r:id="rId13"/>
    <p:sldId id="283" r:id="rId14"/>
    <p:sldId id="287" r:id="rId15"/>
    <p:sldId id="285" r:id="rId16"/>
    <p:sldId id="269" r:id="rId17"/>
    <p:sldId id="286" r:id="rId18"/>
    <p:sldId id="281" r:id="rId19"/>
    <p:sldId id="270" r:id="rId20"/>
    <p:sldId id="267" r:id="rId21"/>
    <p:sldId id="268" r:id="rId22"/>
    <p:sldId id="272"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DC83"/>
    <a:srgbClr val="0000FF"/>
    <a:srgbClr val="FF0000"/>
    <a:srgbClr val="F8F8F8"/>
    <a:srgbClr val="66CCFF"/>
    <a:srgbClr val="9999FF"/>
    <a:srgbClr val="990099"/>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669" autoAdjust="0"/>
    <p:restoredTop sz="94624" autoAdjust="0"/>
  </p:normalViewPr>
  <p:slideViewPr>
    <p:cSldViewPr>
      <p:cViewPr varScale="1">
        <p:scale>
          <a:sx n="60" d="100"/>
          <a:sy n="60" d="100"/>
        </p:scale>
        <p:origin x="-78"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54D2C20-3625-4354-BB09-CE698D9C2E5A}" type="datetimeFigureOut">
              <a:rPr lang="es-ES" smtClean="0"/>
              <a:pPr/>
              <a:t>26/01/2016</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C35DDACE-75F7-45B1-9323-4B1E54CCA2F1}"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54D2C20-3625-4354-BB09-CE698D9C2E5A}" type="datetimeFigureOut">
              <a:rPr lang="es-ES" smtClean="0"/>
              <a:pPr/>
              <a:t>26/01/2016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5DDACE-75F7-45B1-9323-4B1E54CCA2F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54D2C20-3625-4354-BB09-CE698D9C2E5A}" type="datetimeFigureOut">
              <a:rPr lang="es-ES" smtClean="0"/>
              <a:pPr/>
              <a:t>26/01/2016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5DDACE-75F7-45B1-9323-4B1E54CCA2F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54D2C20-3625-4354-BB09-CE698D9C2E5A}" type="datetimeFigureOut">
              <a:rPr lang="es-ES" smtClean="0"/>
              <a:pPr/>
              <a:t>26/01/2016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5DDACE-75F7-45B1-9323-4B1E54CCA2F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54D2C20-3625-4354-BB09-CE698D9C2E5A}" type="datetimeFigureOut">
              <a:rPr lang="es-ES" smtClean="0"/>
              <a:pPr/>
              <a:t>26/01/2016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35DDACE-75F7-45B1-9323-4B1E54CCA2F1}"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54D2C20-3625-4354-BB09-CE698D9C2E5A}" type="datetimeFigureOut">
              <a:rPr lang="es-ES" smtClean="0"/>
              <a:pPr/>
              <a:t>26/01/2016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35DDACE-75F7-45B1-9323-4B1E54CCA2F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54D2C20-3625-4354-BB09-CE698D9C2E5A}" type="datetimeFigureOut">
              <a:rPr lang="es-ES" smtClean="0"/>
              <a:pPr/>
              <a:t>26/01/2016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35DDACE-75F7-45B1-9323-4B1E54CCA2F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954D2C20-3625-4354-BB09-CE698D9C2E5A}" type="datetimeFigureOut">
              <a:rPr lang="es-ES" smtClean="0"/>
              <a:pPr/>
              <a:t>26/01/2016</a:t>
            </a:fld>
            <a:endParaRPr lang="es-ES"/>
          </a:p>
        </p:txBody>
      </p:sp>
      <p:sp>
        <p:nvSpPr>
          <p:cNvPr id="8" name="7 Marcador de número de diapositiva"/>
          <p:cNvSpPr>
            <a:spLocks noGrp="1"/>
          </p:cNvSpPr>
          <p:nvPr>
            <p:ph type="sldNum" sz="quarter" idx="11"/>
          </p:nvPr>
        </p:nvSpPr>
        <p:spPr/>
        <p:txBody>
          <a:bodyPr/>
          <a:lstStyle/>
          <a:p>
            <a:fld id="{C35DDACE-75F7-45B1-9323-4B1E54CCA2F1}" type="slidenum">
              <a:rPr lang="es-ES" smtClean="0"/>
              <a:pPr/>
              <a:t>‹Nº›</a:t>
            </a:fld>
            <a:endParaRPr lang="es-ES"/>
          </a:p>
        </p:txBody>
      </p:sp>
      <p:sp>
        <p:nvSpPr>
          <p:cNvPr id="9" name="8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54D2C20-3625-4354-BB09-CE698D9C2E5A}" type="datetimeFigureOut">
              <a:rPr lang="es-ES" smtClean="0"/>
              <a:pPr/>
              <a:t>26/01/2016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35DDACE-75F7-45B1-9323-4B1E54CCA2F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54D2C20-3625-4354-BB09-CE698D9C2E5A}" type="datetimeFigureOut">
              <a:rPr lang="es-ES" smtClean="0"/>
              <a:pPr/>
              <a:t>26/01/2016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156448" y="6422064"/>
            <a:ext cx="762000" cy="365125"/>
          </a:xfrm>
        </p:spPr>
        <p:txBody>
          <a:bodyPr/>
          <a:lstStyle/>
          <a:p>
            <a:fld id="{C35DDACE-75F7-45B1-9323-4B1E54CCA2F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954D2C20-3625-4354-BB09-CE698D9C2E5A}" type="datetimeFigureOut">
              <a:rPr lang="es-ES" smtClean="0"/>
              <a:pPr/>
              <a:t>26/01/2016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35DDACE-75F7-45B1-9323-4B1E54CCA2F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54D2C20-3625-4354-BB09-CE698D9C2E5A}" type="datetimeFigureOut">
              <a:rPr lang="es-ES" smtClean="0"/>
              <a:pPr/>
              <a:t>26/01/2016</a:t>
            </a:fld>
            <a:endParaRPr lang="es-ES"/>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S"/>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35DDACE-75F7-45B1-9323-4B1E54CCA2F1}"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20.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21.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gif"/><Relationship Id="rId3" Type="http://schemas.openxmlformats.org/officeDocument/2006/relationships/image" Target="../media/image16.png"/><Relationship Id="rId7" Type="http://schemas.openxmlformats.org/officeDocument/2006/relationships/image" Target="../media/image18.jpeg"/><Relationship Id="rId12" Type="http://schemas.openxmlformats.org/officeDocument/2006/relationships/image" Target="../media/image23.gif"/><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2.png"/><Relationship Id="rId5" Type="http://schemas.openxmlformats.org/officeDocument/2006/relationships/slide" Target="slide21.xml"/><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slide" Target="slide2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2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714348" y="285728"/>
            <a:ext cx="7467600" cy="1143000"/>
          </a:xfrm>
        </p:spPr>
        <p:txBody>
          <a:bodyPr>
            <a:normAutofit/>
          </a:bodyPr>
          <a:lstStyle/>
          <a:p>
            <a:pPr algn="ctr"/>
            <a:r>
              <a:rPr lang="es-ES" sz="5400" b="1" dirty="0" smtClean="0"/>
              <a:t>SEMANA  IGNACIANA</a:t>
            </a:r>
            <a:endParaRPr lang="es-ES" sz="5400" b="1" dirty="0"/>
          </a:p>
        </p:txBody>
      </p:sp>
      <p:sp>
        <p:nvSpPr>
          <p:cNvPr id="3" name="2 Rectángulo">
            <a:hlinkClick r:id="" action="ppaction://hlinkshowjump?jump=nextslide" highlightClick="1"/>
          </p:cNvPr>
          <p:cNvSpPr/>
          <p:nvPr/>
        </p:nvSpPr>
        <p:spPr>
          <a:xfrm>
            <a:off x="6572264" y="214290"/>
            <a:ext cx="2357454" cy="785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latin typeface="Times New Roman" pitchFamily="18" charset="0"/>
                <a:cs typeface="Times New Roman" pitchFamily="18" charset="0"/>
              </a:rPr>
              <a:t>Pasar a la siguiente diapositiva</a:t>
            </a:r>
            <a:endParaRPr lang="es-ES" b="1" u="sng"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4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11" name="10 Título"/>
          <p:cNvSpPr>
            <a:spLocks noGrp="1"/>
          </p:cNvSpPr>
          <p:nvPr>
            <p:ph type="title"/>
          </p:nvPr>
        </p:nvSpPr>
        <p:spPr>
          <a:xfrm>
            <a:off x="285720" y="785794"/>
            <a:ext cx="3186106" cy="1725602"/>
          </a:xfrm>
          <a:solidFill>
            <a:schemeClr val="bg1"/>
          </a:solidFill>
        </p:spPr>
        <p:txBody>
          <a:bodyPr>
            <a:normAutofit fontScale="90000"/>
          </a:bodyPr>
          <a:lstStyle/>
          <a:p>
            <a:r>
              <a:rPr lang="es-ES" sz="2800" b="1" dirty="0" smtClean="0">
                <a:latin typeface="Times New Roman" pitchFamily="18" charset="0"/>
                <a:cs typeface="Times New Roman" pitchFamily="18" charset="0"/>
              </a:rPr>
              <a:t>En 1932 se fue de España a Bélgica para continuar sus estudios de filosofía.</a:t>
            </a:r>
            <a:endParaRPr lang="es-ES" sz="2800" dirty="0">
              <a:latin typeface="Times New Roman" pitchFamily="18" charset="0"/>
              <a:cs typeface="Times New Roman" pitchFamily="18" charset="0"/>
            </a:endParaRPr>
          </a:p>
        </p:txBody>
      </p:sp>
      <p:pic>
        <p:nvPicPr>
          <p:cNvPr id="3" name="2 Imagen" descr="Monigote.jpg"/>
          <p:cNvPicPr>
            <a:picLocks noChangeAspect="1"/>
          </p:cNvPicPr>
          <p:nvPr/>
        </p:nvPicPr>
        <p:blipFill>
          <a:blip r:embed="rId3" cstate="print"/>
          <a:stretch>
            <a:fillRect/>
          </a:stretch>
        </p:blipFill>
        <p:spPr>
          <a:xfrm>
            <a:off x="1571604" y="5214950"/>
            <a:ext cx="368112" cy="469884"/>
          </a:xfrm>
          <a:prstGeom prst="rect">
            <a:avLst/>
          </a:prstGeom>
        </p:spPr>
      </p:pic>
      <p:sp>
        <p:nvSpPr>
          <p:cNvPr id="4" name="10 Título"/>
          <p:cNvSpPr txBox="1">
            <a:spLocks/>
          </p:cNvSpPr>
          <p:nvPr/>
        </p:nvSpPr>
        <p:spPr>
          <a:xfrm>
            <a:off x="4572000" y="500042"/>
            <a:ext cx="3500462" cy="2071702"/>
          </a:xfrm>
          <a:prstGeom prst="rect">
            <a:avLst/>
          </a:prstGeom>
          <a:solidFill>
            <a:schemeClr val="bg1"/>
          </a:solidFill>
        </p:spPr>
        <p:txBody>
          <a:bodyPr vert="horz" lIns="45720" rIns="45720" anchor="ctr">
            <a:normAutofit fontScale="97500"/>
          </a:bodyPr>
          <a:lstStyle/>
          <a:p>
            <a:pPr lvl="0">
              <a:spcBef>
                <a:spcPct val="0"/>
              </a:spcBef>
            </a:pPr>
            <a:r>
              <a:rPr lang="es-ES" sz="2500" b="1" dirty="0" smtClean="0">
                <a:latin typeface="Times New Roman" pitchFamily="18" charset="0"/>
                <a:cs typeface="Times New Roman" pitchFamily="18" charset="0"/>
              </a:rPr>
              <a:t>De 1933 a 1936 Pedro Arrupe estudió Teología en Holanda.</a:t>
            </a:r>
            <a:endParaRPr kumimoji="0" lang="es-ES" sz="2500" b="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6" name="5 Rectángulo">
            <a:hlinkClick r:id="" action="ppaction://hlinkshowjump?jump=nextslide"/>
          </p:cNvPr>
          <p:cNvSpPr/>
          <p:nvPr/>
        </p:nvSpPr>
        <p:spPr>
          <a:xfrm>
            <a:off x="6572264" y="214290"/>
            <a:ext cx="2357454" cy="785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latin typeface="Times New Roman" pitchFamily="18" charset="0"/>
                <a:cs typeface="Times New Roman" pitchFamily="18" charset="0"/>
              </a:rPr>
              <a:t>Pasar a la siguiente diapositiva</a:t>
            </a:r>
            <a:endParaRPr lang="es-ES" b="1" u="sng"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par>
                                <p:cTn id="8" presetID="13" presetClass="entr" presetSubtype="16" fill="hold" nodeType="withEffect">
                                  <p:stCondLst>
                                    <p:cond delay="2500"/>
                                  </p:stCondLst>
                                  <p:childTnLst>
                                    <p:set>
                                      <p:cBhvr>
                                        <p:cTn id="9" dur="1" fill="hold">
                                          <p:stCondLst>
                                            <p:cond delay="0"/>
                                          </p:stCondLst>
                                        </p:cTn>
                                        <p:tgtEl>
                                          <p:spTgt spid="3"/>
                                        </p:tgtEl>
                                        <p:attrNameLst>
                                          <p:attrName>style.visibility</p:attrName>
                                        </p:attrNameLst>
                                      </p:cBhvr>
                                      <p:to>
                                        <p:strVal val="visible"/>
                                      </p:to>
                                    </p:set>
                                    <p:animEffect transition="in" filter="plus(in)">
                                      <p:cBhvr>
                                        <p:cTn id="10" dur="500"/>
                                        <p:tgtEl>
                                          <p:spTgt spid="3"/>
                                        </p:tgtEl>
                                      </p:cBhvr>
                                    </p:animEffect>
                                  </p:childTnLst>
                                </p:cTn>
                              </p:par>
                              <p:par>
                                <p:cTn id="11" presetID="0" presetClass="path" presetSubtype="0" accel="50000" decel="50000" fill="hold" nodeType="withEffect">
                                  <p:stCondLst>
                                    <p:cond delay="3000"/>
                                  </p:stCondLst>
                                  <p:childTnLst>
                                    <p:animMotion origin="layout" path="M 5E-6 -4.85549E-6 C 0.00921 -0.00393 0.01859 -0.00717 0.02779 -0.01086 C 0.03109 -0.01225 0.03438 -0.01387 0.03768 -0.01526 C 0.03925 -0.01595 0.04254 -0.01734 0.04254 -0.01734 C 0.05018 -0.0326 0.04584 -0.02751 0.054 -0.03491 C 0.05504 -0.03699 0.05591 -0.03954 0.0573 -0.04139 C 0.05869 -0.04323 0.06095 -0.0437 0.06216 -0.04578 C 0.0632 -0.04763 0.06303 -0.0504 0.0639 -0.05248 C 0.06581 -0.05711 0.0705 -0.06543 0.0705 -0.06543 C 0.07293 -0.07537 0.07553 -0.07306 0.08195 -0.07861 C 0.08751 -0.08948 0.08386 -0.09618 0.09341 -0.10034 C 0.09879 -0.11144 0.09515 -0.10566 0.10643 -0.1156 C 0.10817 -0.11699 0.11147 -0.12 0.11147 -0.12 C 0.11511 -0.13549 0.1099 -0.11722 0.11806 -0.13318 C 0.12379 -0.14428 0.11459 -0.13526 0.12293 -0.14636 C 0.1264 -0.15098 0.13786 -0.15722 0.14254 -0.1593 C 0.14376 -0.16416 0.14463 -0.16902 0.14758 -0.17248 C 0.15053 -0.17595 0.1573 -0.18127 0.1573 -0.18127 C 0.16216 -0.19075 0.16407 -0.19907 0.1705 -0.2074 C 0.1731 -0.21803 0.17605 -0.21503 0.18352 -0.21826 C 0.18907 -0.22543 0.18699 -0.22243 0.19011 -0.22705 " pathEditMode="relative" ptsTypes="ffffffffffffffffffffA">
                                      <p:cBhvr>
                                        <p:cTn id="12" dur="3000" fill="hold"/>
                                        <p:tgtEl>
                                          <p:spTgt spid="3"/>
                                        </p:tgtEl>
                                        <p:attrNameLst>
                                          <p:attrName>ppt_x</p:attrName>
                                          <p:attrName>ppt_y</p:attrName>
                                        </p:attrNameLst>
                                      </p:cBhvr>
                                    </p:animMotion>
                                  </p:childTnLst>
                                </p:cTn>
                              </p:par>
                            </p:childTnLst>
                          </p:cTn>
                        </p:par>
                        <p:par>
                          <p:cTn id="13" fill="hold">
                            <p:stCondLst>
                              <p:cond delay="6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par>
                                <p:cTn id="21" presetID="0" presetClass="path" presetSubtype="0" accel="50000" decel="50000" fill="hold" nodeType="withEffect">
                                  <p:stCondLst>
                                    <p:cond delay="0"/>
                                  </p:stCondLst>
                                  <p:childTnLst>
                                    <p:animMotion origin="layout" path="M 0.19011 -0.22709 C 0.19132 -0.22547 0.19219 -0.22338 0.19358 -0.22246 C 0.1967 -0.22038 0.20348 -0.21806 0.20348 -0.21806 C 0.20677 -0.21875 0.21042 -0.21829 0.21354 -0.22038 C 0.21528 -0.22153 0.21528 -0.22547 0.21684 -0.22709 C 0.21823 -0.22848 0.22014 -0.22848 0.22188 -0.22917 C 0.22292 -0.23357 0.22414 -0.2382 0.22518 -0.2426 C 0.22639 -0.24769 0.23177 -0.25579 0.23177 -0.25579 C 0.22934 -0.27246 0.22969 -0.26528 0.22014 -0.27362 C 0.21198 -0.27107 0.21354 -0.27454 0.21354 -0.26482 " pathEditMode="relative" ptsTypes="fffffffffA">
                                      <p:cBhvr>
                                        <p:cTn id="22" dur="2000" fill="hold"/>
                                        <p:tgtEl>
                                          <p:spTgt spid="3"/>
                                        </p:tgtEl>
                                        <p:attrNameLst>
                                          <p:attrName>ppt_x</p:attrName>
                                          <p:attrName>ppt_y</p:attrName>
                                        </p:attrNameLst>
                                      </p:cBhvr>
                                    </p:animMotion>
                                  </p:childTnLst>
                                </p:cTn>
                              </p:par>
                              <p:par>
                                <p:cTn id="23" presetID="42" presetClass="entr" presetSubtype="0" fill="hold" grpId="0" nodeType="withEffect">
                                  <p:stCondLst>
                                    <p:cond delay="4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6 Subtítulo"/>
          <p:cNvSpPr>
            <a:spLocks noGrp="1"/>
          </p:cNvSpPr>
          <p:nvPr>
            <p:ph type="subTitle" idx="1"/>
          </p:nvPr>
        </p:nvSpPr>
        <p:spPr>
          <a:xfrm>
            <a:off x="1214414" y="4500570"/>
            <a:ext cx="6480048" cy="1297172"/>
          </a:xfrm>
        </p:spPr>
        <p:txBody>
          <a:bodyPr>
            <a:normAutofit/>
          </a:bodyPr>
          <a:lstStyle/>
          <a:p>
            <a:pPr algn="l"/>
            <a:r>
              <a:rPr lang="es-ES" sz="2200" b="1" dirty="0" smtClean="0">
                <a:solidFill>
                  <a:schemeClr val="bg1"/>
                </a:solidFill>
                <a:latin typeface="Times New Roman" pitchFamily="18" charset="0"/>
                <a:cs typeface="Times New Roman" pitchFamily="18" charset="0"/>
              </a:rPr>
              <a:t>En 1936, inesperadamente, su provincial le envió a Estados Unidos a especializarse en ética de la medicina. </a:t>
            </a:r>
          </a:p>
          <a:p>
            <a:endParaRPr lang="es-ES" dirty="0">
              <a:solidFill>
                <a:srgbClr val="FF0000"/>
              </a:solidFill>
            </a:endParaRPr>
          </a:p>
        </p:txBody>
      </p:sp>
      <p:pic>
        <p:nvPicPr>
          <p:cNvPr id="8" name="7 Imagen" descr="Monigote.jpg"/>
          <p:cNvPicPr>
            <a:picLocks noChangeAspect="1"/>
          </p:cNvPicPr>
          <p:nvPr/>
        </p:nvPicPr>
        <p:blipFill>
          <a:blip r:embed="rId3" cstate="print"/>
          <a:stretch>
            <a:fillRect/>
          </a:stretch>
        </p:blipFill>
        <p:spPr>
          <a:xfrm>
            <a:off x="4143372" y="2214554"/>
            <a:ext cx="444488" cy="567376"/>
          </a:xfrm>
          <a:prstGeom prst="rect">
            <a:avLst/>
          </a:prstGeom>
        </p:spPr>
      </p:pic>
      <p:sp>
        <p:nvSpPr>
          <p:cNvPr id="9" name="8 Rectángulo">
            <a:hlinkClick r:id="" action="ppaction://hlinkshowjump?jump=nextslide" highlightClick="1"/>
          </p:cNvPr>
          <p:cNvSpPr/>
          <p:nvPr/>
        </p:nvSpPr>
        <p:spPr>
          <a:xfrm>
            <a:off x="6572264" y="214290"/>
            <a:ext cx="2357454" cy="785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latin typeface="Times New Roman" pitchFamily="18" charset="0"/>
                <a:cs typeface="Times New Roman" pitchFamily="18" charset="0"/>
              </a:rPr>
              <a:t>Pasar a la siguiente diapositiva</a:t>
            </a:r>
            <a:endParaRPr lang="es-ES" b="1" u="sng" dirty="0">
              <a:latin typeface="Times New Roman" pitchFamily="18" charset="0"/>
              <a:cs typeface="Times New Roman" pitchFamily="18" charset="0"/>
            </a:endParaRPr>
          </a:p>
        </p:txBody>
      </p:sp>
      <p:sp>
        <p:nvSpPr>
          <p:cNvPr id="5" name="6 Subtítulo"/>
          <p:cNvSpPr txBox="1">
            <a:spLocks/>
          </p:cNvSpPr>
          <p:nvPr/>
        </p:nvSpPr>
        <p:spPr>
          <a:xfrm>
            <a:off x="1428728" y="4143380"/>
            <a:ext cx="6480048" cy="1297172"/>
          </a:xfrm>
          <a:prstGeom prst="rect">
            <a:avLst/>
          </a:prstGeom>
        </p:spPr>
        <p:txBody>
          <a:bodyPr vert="horz" tIns="0" rIns="45720" bIns="0" anchor="b">
            <a:normAutofit/>
          </a:bodyPr>
          <a:lstStyle/>
          <a:p>
            <a:pPr marL="0" marR="0" lvl="0" indent="0" algn="r"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s-ES" sz="2000" b="0" i="0" u="none" strike="noStrike" kern="1200" cap="none" spc="0" normalizeH="0" baseline="0" noProof="0" dirty="0">
              <a:ln>
                <a:noFill/>
              </a:ln>
              <a:solidFill>
                <a:srgbClr val="FF0000"/>
              </a:solidFill>
              <a:effectLst/>
              <a:uLnTx/>
              <a:uFillTx/>
              <a:latin typeface="+mn-lt"/>
              <a:ea typeface="+mn-ea"/>
              <a:cs typeface="+mn-cs"/>
            </a:endParaRPr>
          </a:p>
        </p:txBody>
      </p:sp>
      <p:sp>
        <p:nvSpPr>
          <p:cNvPr id="6" name="5 Rectángulo"/>
          <p:cNvSpPr/>
          <p:nvPr/>
        </p:nvSpPr>
        <p:spPr>
          <a:xfrm>
            <a:off x="1214414" y="5411450"/>
            <a:ext cx="6215106" cy="1446550"/>
          </a:xfrm>
          <a:prstGeom prst="rect">
            <a:avLst/>
          </a:prstGeom>
        </p:spPr>
        <p:txBody>
          <a:bodyPr wrap="square">
            <a:spAutoFit/>
          </a:bodyPr>
          <a:lstStyle/>
          <a:p>
            <a:r>
              <a:rPr lang="es-ES" sz="2200" b="1" dirty="0" smtClean="0">
                <a:solidFill>
                  <a:schemeClr val="bg1"/>
                </a:solidFill>
                <a:latin typeface="Times New Roman" pitchFamily="18" charset="0"/>
                <a:cs typeface="Times New Roman" pitchFamily="18" charset="0"/>
              </a:rPr>
              <a:t>De 1937 a 1938 hizo en Cleveland su tercera probación, y, por fin, el 7 de junio de 1938 recibió la tan deseada carta del General que le destinaba a Japón.</a:t>
            </a:r>
            <a:endParaRPr lang="es-ES" sz="2200" b="1" dirty="0">
              <a:solidFill>
                <a:schemeClr val="bg1"/>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3000"/>
                            </p:stCondLst>
                            <p:childTnLst>
                              <p:par>
                                <p:cTn id="12" presetID="25" presetClass="entr" presetSubtype="0" fill="hold" nodeType="afterEffect">
                                  <p:stCondLst>
                                    <p:cond delay="10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8"/>
                                        </p:tgtEl>
                                      </p:cBhvr>
                                    </p:animEffect>
                                  </p:childTnLst>
                                </p:cTn>
                              </p:par>
                              <p:par>
                                <p:cTn id="22" presetID="0" presetClass="path" presetSubtype="0" accel="50000" decel="50000" fill="hold" nodeType="withEffect">
                                  <p:stCondLst>
                                    <p:cond delay="2000"/>
                                  </p:stCondLst>
                                  <p:childTnLst>
                                    <p:animMotion origin="layout" path="M 3.88889E-6 -1.48148E-6 C -0.02223 0.0007 -0.04445 0.00023 -0.06667 0.00232 C -0.0691 0.00255 -0.07101 0.00556 -0.07327 0.00671 C -0.07552 0.00787 -0.07778 0.0088 -0.08004 0.00903 C -0.0967 0.01042 -0.11337 0.01042 -0.13004 0.01111 C -0.16615 0.01528 -0.20226 0.01621 -0.23837 0.01783 C -0.24445 0.01852 -0.27014 0.02084 -0.2783 0.02222 C -0.28768 0.02384 -0.29723 0.02847 -0.3066 0.03125 C -0.31007 0.03218 -0.3132 0.03542 -0.31667 0.03565 C -0.325 0.03634 -0.33334 0.03565 -0.34167 0.03565 " pathEditMode="relative" ptsTypes="fffffffffA">
                                      <p:cBhvr>
                                        <p:cTn id="23" dur="3000" fill="hold"/>
                                        <p:tgtEl>
                                          <p:spTgt spid="8"/>
                                        </p:tgtEl>
                                        <p:attrNameLst>
                                          <p:attrName>ppt_x</p:attrName>
                                          <p:attrName>ppt_y</p:attrName>
                                        </p:attrNameLst>
                                      </p:cBhvr>
                                    </p:animMotion>
                                  </p:childTnLst>
                                </p:cTn>
                              </p:par>
                            </p:childTnLst>
                          </p:cTn>
                        </p:par>
                        <p:par>
                          <p:cTn id="24" fill="hold">
                            <p:stCondLst>
                              <p:cond delay="8000"/>
                            </p:stCondLst>
                            <p:childTnLst>
                              <p:par>
                                <p:cTn id="25" presetID="0" presetClass="path" presetSubtype="0" accel="50000" decel="50000" fill="hold" nodeType="afterEffect">
                                  <p:stCondLst>
                                    <p:cond delay="2000"/>
                                  </p:stCondLst>
                                  <p:childTnLst>
                                    <p:animMotion origin="layout" path="M -0.34167 0.03565 C -0.33611 0.04306 -0.31684 0.0632 -0.30833 0.06667 C -0.29115 0.08172 -0.27743 0.07686 -0.25503 0.07778 C -0.19323 0.08033 -0.15642 0.08079 -0.09167 0.08218 C -0.0533 0.08449 -0.0151 0.08889 0.02326 0.09121 C 0.12292 0.0875 0.22153 0.08565 0.3217 0.08449 C 0.36545 0.08149 0.38628 0.0794 0.43663 0.07778 C 0.44219 0.07709 0.44792 0.07755 0.4533 0.0757 C 0.45486 0.07524 0.45538 0.07246 0.4566 0.07107 C 0.46146 0.06574 0.46632 0.06019 0.4717 0.05556 C 0.475 0.04885 0.47656 0.04329 0.4783 0.03565 C 0.47413 0.02709 0.46736 0.01899 0.46007 0.01551 C 0.4533 0.01621 0.43663 0.00903 0.43663 0.02454 C 0.43663 0.03125 0.43559 0.03889 0.43837 0.04445 C 0.44115 0.05047 0.44826 0.04885 0.4533 0.05116 C 0.45503 0.05186 0.45833 0.05348 0.45833 0.05348 " pathEditMode="relative" ptsTypes="fffffffffffffffA">
                                      <p:cBhvr>
                                        <p:cTn id="26" dur="5000" fill="hold"/>
                                        <p:tgtEl>
                                          <p:spTgt spid="8"/>
                                        </p:tgtEl>
                                        <p:attrNameLst>
                                          <p:attrName>ppt_x</p:attrName>
                                          <p:attrName>ppt_y</p:attrName>
                                        </p:attrNameLst>
                                      </p:cBhvr>
                                    </p:animMotion>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2000" fill="hold"/>
                                        <p:tgtEl>
                                          <p:spTgt spid="6"/>
                                        </p:tgtEl>
                                        <p:attrNameLst>
                                          <p:attrName>ppt_x</p:attrName>
                                        </p:attrNameLst>
                                      </p:cBhvr>
                                      <p:tavLst>
                                        <p:tav tm="0">
                                          <p:val>
                                            <p:strVal val="#ppt_x"/>
                                          </p:val>
                                        </p:tav>
                                        <p:tav tm="100000">
                                          <p:val>
                                            <p:strVal val="#ppt_x"/>
                                          </p:val>
                                        </p:tav>
                                      </p:tavLst>
                                    </p:anim>
                                    <p:anim calcmode="lin" valueType="num">
                                      <p:cBhvr additive="base">
                                        <p:cTn id="30" dur="20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15000"/>
                            </p:stCondLst>
                            <p:childTnLst>
                              <p:par>
                                <p:cTn id="32" presetID="42" presetClass="entr" presetSubtype="0" fill="hold" grpId="0" nodeType="afterEffect">
                                  <p:stCondLst>
                                    <p:cond delay="300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15" presetClass="entr" presetSubtype="0" fill="hold" grpId="0" nodeType="withEffect" nodePh="1">
                                  <p:stCondLst>
                                    <p:cond delay="2000"/>
                                  </p:stCondLst>
                                  <p:endCondLst>
                                    <p:cond evt="begin" delay="0">
                                      <p:tn val="37"/>
                                    </p:cond>
                                  </p:endCondLst>
                                  <p:childTnLst>
                                    <p:set>
                                      <p:cBhvr>
                                        <p:cTn id="38" dur="1" fill="hold">
                                          <p:stCondLst>
                                            <p:cond delay="0"/>
                                          </p:stCondLst>
                                        </p:cTn>
                                        <p:tgtEl>
                                          <p:spTgt spid="5">
                                            <p:txEl>
                                              <p:pRg st="0" end="0"/>
                                            </p:txEl>
                                          </p:spTgt>
                                        </p:tgtEl>
                                        <p:attrNameLst>
                                          <p:attrName>style.visibility</p:attrName>
                                        </p:attrNameLst>
                                      </p:cBhvr>
                                      <p:to>
                                        <p:strVal val="visible"/>
                                      </p:to>
                                    </p:set>
                                    <p:anim calcmode="lin" valueType="num">
                                      <p:cBhvr>
                                        <p:cTn id="39"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71472" y="4000504"/>
            <a:ext cx="7467600" cy="714380"/>
          </a:xfrm>
        </p:spPr>
        <p:txBody>
          <a:bodyPr>
            <a:normAutofit fontScale="90000"/>
          </a:bodyPr>
          <a:lstStyle/>
          <a:p>
            <a:pPr algn="ctr"/>
            <a:r>
              <a:rPr lang="es-ES" sz="2800" b="1" dirty="0" smtClean="0"/>
              <a:t>¿Cuál de estos países es uno de los que visitó Pedro Arrupe?</a:t>
            </a:r>
            <a:endParaRPr lang="es-ES" sz="2800" b="1" dirty="0"/>
          </a:p>
        </p:txBody>
      </p:sp>
      <p:pic>
        <p:nvPicPr>
          <p:cNvPr id="4" name="3 Imagen" descr="descarga (1).jpg"/>
          <p:cNvPicPr>
            <a:picLocks noChangeAspect="1"/>
          </p:cNvPicPr>
          <p:nvPr/>
        </p:nvPicPr>
        <p:blipFill>
          <a:blip r:embed="rId3"/>
          <a:stretch>
            <a:fillRect/>
          </a:stretch>
        </p:blipFill>
        <p:spPr>
          <a:xfrm>
            <a:off x="3286116" y="857232"/>
            <a:ext cx="2571768" cy="2643206"/>
          </a:xfrm>
          <a:prstGeom prst="rect">
            <a:avLst/>
          </a:prstGeom>
        </p:spPr>
      </p:pic>
      <p:sp>
        <p:nvSpPr>
          <p:cNvPr id="5" name="4 Rectángulo">
            <a:hlinkClick r:id="rId4" action="ppaction://hlinksldjump" highlightClick="1"/>
          </p:cNvPr>
          <p:cNvSpPr/>
          <p:nvPr/>
        </p:nvSpPr>
        <p:spPr>
          <a:xfrm>
            <a:off x="785786" y="5286388"/>
            <a:ext cx="321471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PORTUGAL</a:t>
            </a:r>
            <a:endParaRPr lang="es-ES" dirty="0"/>
          </a:p>
        </p:txBody>
      </p:sp>
      <p:sp>
        <p:nvSpPr>
          <p:cNvPr id="6" name="5 Rectángulo">
            <a:hlinkClick r:id="rId5" action="ppaction://hlinksldjump" highlightClick="1"/>
          </p:cNvPr>
          <p:cNvSpPr/>
          <p:nvPr/>
        </p:nvSpPr>
        <p:spPr>
          <a:xfrm>
            <a:off x="5143504" y="5286388"/>
            <a:ext cx="321471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HOLANDA</a:t>
            </a:r>
            <a:endParaRPr lang="es-ES" dirty="0"/>
          </a:p>
        </p:txBody>
      </p:sp>
      <p:sp>
        <p:nvSpPr>
          <p:cNvPr id="7" name="6 Rectángulo">
            <a:hlinkClick r:id="rId4" action="ppaction://hlinksldjump" highlightClick="1"/>
          </p:cNvPr>
          <p:cNvSpPr/>
          <p:nvPr/>
        </p:nvSpPr>
        <p:spPr>
          <a:xfrm>
            <a:off x="785786" y="6143644"/>
            <a:ext cx="321471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SUIZA</a:t>
            </a:r>
            <a:endParaRPr lang="es-ES" dirty="0"/>
          </a:p>
        </p:txBody>
      </p:sp>
      <p:sp>
        <p:nvSpPr>
          <p:cNvPr id="8" name="7 Rectángulo">
            <a:hlinkClick r:id="rId4" action="ppaction://hlinksldjump" highlightClick="1"/>
          </p:cNvPr>
          <p:cNvSpPr/>
          <p:nvPr/>
        </p:nvSpPr>
        <p:spPr>
          <a:xfrm>
            <a:off x="5143504" y="6143644"/>
            <a:ext cx="321471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NICARAGUA</a:t>
            </a:r>
            <a:endParaRPr lang="es-ES" dirty="0"/>
          </a:p>
        </p:txBody>
      </p:sp>
      <p:sp>
        <p:nvSpPr>
          <p:cNvPr id="10" name="9 Rectángulo"/>
          <p:cNvSpPr/>
          <p:nvPr/>
        </p:nvSpPr>
        <p:spPr>
          <a:xfrm>
            <a:off x="7000892" y="214290"/>
            <a:ext cx="2143108"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rgbClr val="FFFF00"/>
                </a:solidFill>
                <a:latin typeface="Times New Roman" pitchFamily="18" charset="0"/>
                <a:cs typeface="Times New Roman" pitchFamily="18" charset="0"/>
              </a:rPr>
              <a:t>Iniciar juego</a:t>
            </a:r>
            <a:endParaRPr lang="es-ES" sz="2400" b="1" dirty="0">
              <a:solidFill>
                <a:srgbClr val="FFFF00"/>
              </a:solidFill>
              <a:latin typeface="Times New Roman" pitchFamily="18" charset="0"/>
              <a:cs typeface="Times New Roman" pitchFamily="18" charset="0"/>
            </a:endParaRPr>
          </a:p>
        </p:txBody>
      </p:sp>
      <p:sp>
        <p:nvSpPr>
          <p:cNvPr id="12" name="11 Rectángulo">
            <a:hlinkClick r:id="" action="ppaction://hlinkshowjump?jump=nextslide" highlightClick="1"/>
          </p:cNvPr>
          <p:cNvSpPr/>
          <p:nvPr/>
        </p:nvSpPr>
        <p:spPr>
          <a:xfrm>
            <a:off x="6572264" y="214290"/>
            <a:ext cx="2357454" cy="785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latin typeface="Times New Roman" pitchFamily="18" charset="0"/>
                <a:cs typeface="Times New Roman" pitchFamily="18" charset="0"/>
              </a:rPr>
              <a:t>Pasar a la siguiente diapositiva</a:t>
            </a:r>
            <a:endParaRPr lang="es-ES" b="1" u="sng"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2"/>
                                        </p:tgtEl>
                                        <p:attrNameLst>
                                          <p:attrName>style.visibility</p:attrName>
                                        </p:attrNameLst>
                                      </p:cBhvr>
                                      <p:to>
                                        <p:strVal val="visible"/>
                                      </p:to>
                                    </p:set>
                                    <p:anim calcmode="discrete" valueType="clr">
                                      <p:cBhvr override="childStyle">
                                        <p:cTn id="16"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
                                        </p:tgtEl>
                                        <p:attrNameLst>
                                          <p:attrName>fillcolor</p:attrName>
                                        </p:attrNameLst>
                                      </p:cBhvr>
                                      <p:tavLst>
                                        <p:tav tm="0">
                                          <p:val>
                                            <p:clrVal>
                                              <a:schemeClr val="accent2"/>
                                            </p:clrVal>
                                          </p:val>
                                        </p:tav>
                                        <p:tav tm="50000">
                                          <p:val>
                                            <p:clrVal>
                                              <a:schemeClr val="hlink"/>
                                            </p:clrVal>
                                          </p:val>
                                        </p:tav>
                                      </p:tavLst>
                                    </p:anim>
                                    <p:set>
                                      <p:cBhvr>
                                        <p:cTn id="18" dur="80"/>
                                        <p:tgtEl>
                                          <p:spTgt spid="2"/>
                                        </p:tgtEl>
                                        <p:attrNameLst>
                                          <p:attrName>fill.type</p:attrName>
                                        </p:attrNameLst>
                                      </p:cBhvr>
                                      <p:to>
                                        <p:strVal val="solid"/>
                                      </p:to>
                                    </p:set>
                                  </p:childTnLst>
                                </p:cTn>
                              </p:par>
                            </p:childTnLst>
                          </p:cTn>
                        </p:par>
                        <p:par>
                          <p:cTn id="19" fill="hold">
                            <p:stCondLst>
                              <p:cond delay="200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anim calcmode="discrete" valueType="clr">
                                      <p:cBhvr override="childStyle">
                                        <p:cTn id="2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gtEl>
                                        <p:attrNameLst>
                                          <p:attrName>fillcolor</p:attrName>
                                        </p:attrNameLst>
                                      </p:cBhvr>
                                      <p:tavLst>
                                        <p:tav tm="0">
                                          <p:val>
                                            <p:clrVal>
                                              <a:schemeClr val="accent2"/>
                                            </p:clrVal>
                                          </p:val>
                                        </p:tav>
                                        <p:tav tm="50000">
                                          <p:val>
                                            <p:clrVal>
                                              <a:schemeClr val="hlink"/>
                                            </p:clrVal>
                                          </p:val>
                                        </p:tav>
                                      </p:tavLst>
                                    </p:anim>
                                    <p:set>
                                      <p:cBhvr>
                                        <p:cTn id="24" dur="80"/>
                                        <p:tgtEl>
                                          <p:spTgt spid="5"/>
                                        </p:tgtEl>
                                        <p:attrNameLst>
                                          <p:attrName>fill.type</p:attrName>
                                        </p:attrNameLst>
                                      </p:cBhvr>
                                      <p:to>
                                        <p:strVal val="solid"/>
                                      </p:to>
                                    </p:set>
                                  </p:childTnLst>
                                </p:cTn>
                              </p:par>
                              <p:par>
                                <p:cTn id="25" presetID="2" presetClass="exit" presetSubtype="4" fill="hold" grpId="0" nodeType="withEffect">
                                  <p:stCondLst>
                                    <p:cond delay="0"/>
                                  </p:stCondLst>
                                  <p:childTnLst>
                                    <p:anim calcmode="lin" valueType="num">
                                      <p:cBhvr additive="base">
                                        <p:cTn id="26" dur="500"/>
                                        <p:tgtEl>
                                          <p:spTgt spid="10"/>
                                        </p:tgtEl>
                                        <p:attrNameLst>
                                          <p:attrName>ppt_x</p:attrName>
                                        </p:attrNameLst>
                                      </p:cBhvr>
                                      <p:tavLst>
                                        <p:tav tm="0">
                                          <p:val>
                                            <p:strVal val="ppt_x"/>
                                          </p:val>
                                        </p:tav>
                                        <p:tav tm="100000">
                                          <p:val>
                                            <p:strVal val="ppt_x"/>
                                          </p:val>
                                        </p:tav>
                                      </p:tavLst>
                                    </p:anim>
                                    <p:anim calcmode="lin" valueType="num">
                                      <p:cBhvr additive="base">
                                        <p:cTn id="27" dur="500"/>
                                        <p:tgtEl>
                                          <p:spTgt spid="10"/>
                                        </p:tgtEl>
                                        <p:attrNameLst>
                                          <p:attrName>ppt_y</p:attrName>
                                        </p:attrNameLst>
                                      </p:cBhvr>
                                      <p:tavLst>
                                        <p:tav tm="0">
                                          <p:val>
                                            <p:strVal val="ppt_y"/>
                                          </p:val>
                                        </p:tav>
                                        <p:tav tm="100000">
                                          <p:val>
                                            <p:strVal val="1+ppt_h/2"/>
                                          </p:val>
                                        </p:tav>
                                      </p:tavLst>
                                    </p:anim>
                                    <p:set>
                                      <p:cBhvr>
                                        <p:cTn id="28" dur="1" fill="hold">
                                          <p:stCondLst>
                                            <p:cond delay="499"/>
                                          </p:stCondLst>
                                        </p:cTn>
                                        <p:tgtEl>
                                          <p:spTgt spid="10"/>
                                        </p:tgtEl>
                                        <p:attrNameLst>
                                          <p:attrName>style.visibility</p:attrName>
                                        </p:attrNameLst>
                                      </p:cBhvr>
                                      <p:to>
                                        <p:strVal val="hidden"/>
                                      </p:to>
                                    </p:set>
                                  </p:childTnLst>
                                </p:cTn>
                              </p:par>
                            </p:childTnLst>
                          </p:cTn>
                        </p:par>
                        <p:par>
                          <p:cTn id="29" fill="hold">
                            <p:stCondLst>
                              <p:cond delay="25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7"/>
                                        </p:tgtEl>
                                        <p:attrNameLst>
                                          <p:attrName>style.visibility</p:attrName>
                                        </p:attrNameLst>
                                      </p:cBhvr>
                                      <p:to>
                                        <p:strVal val="visible"/>
                                      </p:to>
                                    </p:set>
                                    <p:anim calcmode="discrete" valueType="clr">
                                      <p:cBhvr override="childStyle">
                                        <p:cTn id="3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7"/>
                                        </p:tgtEl>
                                        <p:attrNameLst>
                                          <p:attrName>fillcolor</p:attrName>
                                        </p:attrNameLst>
                                      </p:cBhvr>
                                      <p:tavLst>
                                        <p:tav tm="0">
                                          <p:val>
                                            <p:clrVal>
                                              <a:schemeClr val="accent2"/>
                                            </p:clrVal>
                                          </p:val>
                                        </p:tav>
                                        <p:tav tm="50000">
                                          <p:val>
                                            <p:clrVal>
                                              <a:schemeClr val="hlink"/>
                                            </p:clrVal>
                                          </p:val>
                                        </p:tav>
                                      </p:tavLst>
                                    </p:anim>
                                    <p:set>
                                      <p:cBhvr>
                                        <p:cTn id="34" dur="80"/>
                                        <p:tgtEl>
                                          <p:spTgt spid="7"/>
                                        </p:tgtEl>
                                        <p:attrNameLst>
                                          <p:attrName>fill.type</p:attrName>
                                        </p:attrNameLst>
                                      </p:cBhvr>
                                      <p:to>
                                        <p:strVal val="solid"/>
                                      </p:to>
                                    </p:set>
                                  </p:childTnLst>
                                </p:cTn>
                              </p:par>
                            </p:childTnLst>
                          </p:cTn>
                        </p:par>
                        <p:par>
                          <p:cTn id="35" fill="hold">
                            <p:stCondLst>
                              <p:cond delay="274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6"/>
                                        </p:tgtEl>
                                        <p:attrNameLst>
                                          <p:attrName>style.visibility</p:attrName>
                                        </p:attrNameLst>
                                      </p:cBhvr>
                                      <p:to>
                                        <p:strVal val="visible"/>
                                      </p:to>
                                    </p:set>
                                    <p:anim calcmode="discrete" valueType="clr">
                                      <p:cBhvr override="childStyle">
                                        <p:cTn id="3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6"/>
                                        </p:tgtEl>
                                        <p:attrNameLst>
                                          <p:attrName>fillcolor</p:attrName>
                                        </p:attrNameLst>
                                      </p:cBhvr>
                                      <p:tavLst>
                                        <p:tav tm="0">
                                          <p:val>
                                            <p:clrVal>
                                              <a:schemeClr val="accent2"/>
                                            </p:clrVal>
                                          </p:val>
                                        </p:tav>
                                        <p:tav tm="50000">
                                          <p:val>
                                            <p:clrVal>
                                              <a:schemeClr val="hlink"/>
                                            </p:clrVal>
                                          </p:val>
                                        </p:tav>
                                      </p:tavLst>
                                    </p:anim>
                                    <p:set>
                                      <p:cBhvr>
                                        <p:cTn id="40" dur="80"/>
                                        <p:tgtEl>
                                          <p:spTgt spid="6"/>
                                        </p:tgtEl>
                                        <p:attrNameLst>
                                          <p:attrName>fill.type</p:attrName>
                                        </p:attrNameLst>
                                      </p:cBhvr>
                                      <p:to>
                                        <p:strVal val="solid"/>
                                      </p:to>
                                    </p:set>
                                  </p:childTnLst>
                                </p:cTn>
                              </p:par>
                            </p:childTnLst>
                          </p:cTn>
                        </p:par>
                        <p:par>
                          <p:cTn id="41" fill="hold">
                            <p:stCondLst>
                              <p:cond delay="306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8"/>
                                        </p:tgtEl>
                                        <p:attrNameLst>
                                          <p:attrName>style.visibility</p:attrName>
                                        </p:attrNameLst>
                                      </p:cBhvr>
                                      <p:to>
                                        <p:strVal val="visible"/>
                                      </p:to>
                                    </p:set>
                                    <p:anim calcmode="discrete" valueType="clr">
                                      <p:cBhvr override="childStyle">
                                        <p:cTn id="4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8"/>
                                        </p:tgtEl>
                                        <p:attrNameLst>
                                          <p:attrName>fillcolor</p:attrName>
                                        </p:attrNameLst>
                                      </p:cBhvr>
                                      <p:tavLst>
                                        <p:tav tm="0">
                                          <p:val>
                                            <p:clrVal>
                                              <a:schemeClr val="accent2"/>
                                            </p:clrVal>
                                          </p:val>
                                        </p:tav>
                                        <p:tav tm="50000">
                                          <p:val>
                                            <p:clrVal>
                                              <a:schemeClr val="hlink"/>
                                            </p:clrVal>
                                          </p:val>
                                        </p:tav>
                                      </p:tavLst>
                                    </p:anim>
                                    <p:set>
                                      <p:cBhvr>
                                        <p:cTn id="46" dur="80"/>
                                        <p:tgtEl>
                                          <p:spTgt spid="8"/>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6"/>
                    </p:tgtEl>
                  </p:cond>
                </p:stCondLst>
                <p:endSync evt="end" delay="0">
                  <p:rtn val="all"/>
                </p:endSync>
                <p:childTnLst>
                  <p:par>
                    <p:cTn id="48" fill="hold">
                      <p:stCondLst>
                        <p:cond delay="0"/>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2" grpId="0"/>
      <p:bldP spid="5" grpId="0" animBg="1"/>
      <p:bldP spid="6" grpId="0" animBg="1"/>
      <p:bldP spid="7" grpId="0" animBg="1"/>
      <p:bldP spid="8" grpId="0" animBg="1"/>
      <p:bldP spid="10"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85720" y="1000108"/>
            <a:ext cx="6572296" cy="4500594"/>
          </a:xfrm>
        </p:spPr>
        <p:txBody>
          <a:bodyPr>
            <a:noAutofit/>
          </a:bodyPr>
          <a:lstStyle/>
          <a:p>
            <a:r>
              <a:rPr lang="es-ES" sz="3000" b="1" dirty="0" smtClean="0">
                <a:solidFill>
                  <a:srgbClr val="FF0000"/>
                </a:solidFill>
                <a:latin typeface="Times New Roman" pitchFamily="18" charset="0"/>
                <a:cs typeface="Times New Roman" pitchFamily="18" charset="0"/>
              </a:rPr>
              <a:t>El padre Arrupe fue elegido jefe  General de la compañía de Jesús el 22 de mayo de 1965. Con él se inclina la Compañía hacia corrientes modernistas. </a:t>
            </a:r>
            <a:br>
              <a:rPr lang="es-ES" sz="3000" b="1" dirty="0" smtClean="0">
                <a:solidFill>
                  <a:srgbClr val="FF0000"/>
                </a:solidFill>
                <a:latin typeface="Times New Roman" pitchFamily="18" charset="0"/>
                <a:cs typeface="Times New Roman" pitchFamily="18" charset="0"/>
              </a:rPr>
            </a:br>
            <a:r>
              <a:rPr lang="es-ES" sz="3000" b="1" dirty="0" smtClean="0">
                <a:solidFill>
                  <a:srgbClr val="FF0000"/>
                </a:solidFill>
                <a:latin typeface="Times New Roman" pitchFamily="18" charset="0"/>
                <a:cs typeface="Times New Roman" pitchFamily="18" charset="0"/>
              </a:rPr>
              <a:t>Fue el creador, en 1980, del Servicio Jesuita a Refugiados, organización de la Compañía de Jesús para la ayuda de los refugiados.</a:t>
            </a:r>
            <a:br>
              <a:rPr lang="es-ES" sz="3000" b="1" dirty="0" smtClean="0">
                <a:solidFill>
                  <a:srgbClr val="FF0000"/>
                </a:solidFill>
                <a:latin typeface="Times New Roman" pitchFamily="18" charset="0"/>
                <a:cs typeface="Times New Roman" pitchFamily="18" charset="0"/>
              </a:rPr>
            </a:br>
            <a:endParaRPr lang="es-ES" sz="3000" b="1" dirty="0">
              <a:solidFill>
                <a:srgbClr val="FF0000"/>
              </a:solidFill>
              <a:latin typeface="Times New Roman" pitchFamily="18" charset="0"/>
              <a:cs typeface="Times New Roman" pitchFamily="18" charset="0"/>
            </a:endParaRPr>
          </a:p>
        </p:txBody>
      </p:sp>
      <p:sp>
        <p:nvSpPr>
          <p:cNvPr id="4" name="3 Rectángulo">
            <a:hlinkClick r:id="" action="ppaction://hlinkshowjump?jump=nextslide" highlightClick="1"/>
          </p:cNvPr>
          <p:cNvSpPr/>
          <p:nvPr/>
        </p:nvSpPr>
        <p:spPr>
          <a:xfrm>
            <a:off x="6572264" y="214290"/>
            <a:ext cx="2357454" cy="785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latin typeface="Times New Roman" pitchFamily="18" charset="0"/>
                <a:cs typeface="Times New Roman" pitchFamily="18" charset="0"/>
              </a:rPr>
              <a:t>Pasar a la siguiente diapositiva</a:t>
            </a:r>
            <a:endParaRPr lang="es-ES" b="1" u="sng"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8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85720" y="1000108"/>
            <a:ext cx="6572296" cy="4500594"/>
          </a:xfrm>
        </p:spPr>
        <p:txBody>
          <a:bodyPr>
            <a:noAutofit/>
          </a:bodyPr>
          <a:lstStyle/>
          <a:p>
            <a:r>
              <a:rPr lang="es-ES" sz="3000" b="1" dirty="0" smtClean="0">
                <a:latin typeface="Times New Roman" pitchFamily="18" charset="0"/>
                <a:cs typeface="Times New Roman" pitchFamily="18" charset="0"/>
              </a:rPr>
              <a:t/>
            </a:r>
            <a:br>
              <a:rPr lang="es-ES" sz="3000" b="1" dirty="0" smtClean="0">
                <a:latin typeface="Times New Roman" pitchFamily="18" charset="0"/>
                <a:cs typeface="Times New Roman" pitchFamily="18" charset="0"/>
              </a:rPr>
            </a:br>
            <a:endParaRPr lang="es-ES" sz="3000" b="1" dirty="0">
              <a:latin typeface="Times New Roman" pitchFamily="18" charset="0"/>
              <a:cs typeface="Times New Roman" pitchFamily="18" charset="0"/>
            </a:endParaRPr>
          </a:p>
        </p:txBody>
      </p:sp>
      <p:sp>
        <p:nvSpPr>
          <p:cNvPr id="4" name="3 Rectángulo">
            <a:hlinkClick r:id="" action="ppaction://hlinkshowjump?jump=nextslide" highlightClick="1"/>
          </p:cNvPr>
          <p:cNvSpPr/>
          <p:nvPr/>
        </p:nvSpPr>
        <p:spPr>
          <a:xfrm>
            <a:off x="6572264" y="214290"/>
            <a:ext cx="2357454" cy="785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latin typeface="Times New Roman" pitchFamily="18" charset="0"/>
                <a:cs typeface="Times New Roman" pitchFamily="18" charset="0"/>
              </a:rPr>
              <a:t>Pasar a la siguiente diapositiva</a:t>
            </a:r>
            <a:endParaRPr lang="es-ES" b="1" u="sng" dirty="0">
              <a:latin typeface="Times New Roman" pitchFamily="18" charset="0"/>
              <a:cs typeface="Times New Roman" pitchFamily="18" charset="0"/>
            </a:endParaRPr>
          </a:p>
        </p:txBody>
      </p:sp>
      <p:sp>
        <p:nvSpPr>
          <p:cNvPr id="5" name="4 Rectángulo"/>
          <p:cNvSpPr/>
          <p:nvPr/>
        </p:nvSpPr>
        <p:spPr>
          <a:xfrm>
            <a:off x="0" y="2357430"/>
            <a:ext cx="9144000" cy="2308324"/>
          </a:xfrm>
          <a:prstGeom prst="rect">
            <a:avLst/>
          </a:prstGeom>
        </p:spPr>
        <p:txBody>
          <a:bodyPr wrap="square">
            <a:spAutoFit/>
          </a:bodyPr>
          <a:lstStyle/>
          <a:p>
            <a:pPr algn="just"/>
            <a:r>
              <a:rPr lang="es-ES" sz="2400" b="1" dirty="0" smtClean="0">
                <a:solidFill>
                  <a:srgbClr val="FF0000"/>
                </a:solidFill>
                <a:latin typeface="Times New Roman" pitchFamily="18" charset="0"/>
                <a:cs typeface="Times New Roman" pitchFamily="18" charset="0"/>
              </a:rPr>
              <a:t>El Servicio Jesuita a Refugiados (JRS) es una organización internacional católica que ayuda a refugiados y personas que han sido desplazadas de manera forzosa. En la actualidad, se está produciendo una gran crisis migratoria producida por una guerra en Siria. Todos estos refugiados están huyendo hacia Europa en busca de asilo y de unas mejores condiciones de vida.</a:t>
            </a:r>
            <a:endParaRPr lang="es-ES" sz="2400" b="1" dirty="0">
              <a:solidFill>
                <a:srgbClr val="FF0000"/>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3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71472" y="4000504"/>
            <a:ext cx="7467600" cy="714380"/>
          </a:xfrm>
        </p:spPr>
        <p:txBody>
          <a:bodyPr>
            <a:normAutofit/>
          </a:bodyPr>
          <a:lstStyle/>
          <a:p>
            <a:pPr algn="ctr"/>
            <a:r>
              <a:rPr lang="es-ES" sz="2800" b="1" dirty="0" smtClean="0"/>
              <a:t>¿Qué organización fundó Pedro Arrupe en 1980?</a:t>
            </a:r>
            <a:endParaRPr lang="es-ES" sz="2800" b="1" dirty="0"/>
          </a:p>
        </p:txBody>
      </p:sp>
      <p:pic>
        <p:nvPicPr>
          <p:cNvPr id="4" name="3 Imagen" descr="descarga (1).jpg"/>
          <p:cNvPicPr>
            <a:picLocks noChangeAspect="1"/>
          </p:cNvPicPr>
          <p:nvPr/>
        </p:nvPicPr>
        <p:blipFill>
          <a:blip r:embed="rId3"/>
          <a:stretch>
            <a:fillRect/>
          </a:stretch>
        </p:blipFill>
        <p:spPr>
          <a:xfrm>
            <a:off x="3286116" y="857232"/>
            <a:ext cx="2571768" cy="2643206"/>
          </a:xfrm>
          <a:prstGeom prst="rect">
            <a:avLst/>
          </a:prstGeom>
        </p:spPr>
      </p:pic>
      <p:sp>
        <p:nvSpPr>
          <p:cNvPr id="5" name="4 Rectángulo">
            <a:hlinkClick r:id="rId4" action="ppaction://hlinksldjump" highlightClick="1"/>
          </p:cNvPr>
          <p:cNvSpPr/>
          <p:nvPr/>
        </p:nvSpPr>
        <p:spPr>
          <a:xfrm>
            <a:off x="785786" y="5286388"/>
            <a:ext cx="321471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Servicio Jesuita a refugiados</a:t>
            </a:r>
            <a:endParaRPr lang="es-ES" dirty="0"/>
          </a:p>
        </p:txBody>
      </p:sp>
      <p:sp>
        <p:nvSpPr>
          <p:cNvPr id="6" name="5 Rectángulo">
            <a:hlinkClick r:id="rId5" action="ppaction://hlinksldjump" highlightClick="1"/>
          </p:cNvPr>
          <p:cNvSpPr/>
          <p:nvPr/>
        </p:nvSpPr>
        <p:spPr>
          <a:xfrm>
            <a:off x="5143504" y="5286388"/>
            <a:ext cx="321471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UEFA</a:t>
            </a:r>
            <a:endParaRPr lang="es-ES" dirty="0"/>
          </a:p>
        </p:txBody>
      </p:sp>
      <p:sp>
        <p:nvSpPr>
          <p:cNvPr id="7" name="6 Rectángulo">
            <a:hlinkClick r:id="rId5" action="ppaction://hlinksldjump" highlightClick="1"/>
          </p:cNvPr>
          <p:cNvSpPr/>
          <p:nvPr/>
        </p:nvSpPr>
        <p:spPr>
          <a:xfrm>
            <a:off x="785786" y="6143644"/>
            <a:ext cx="321471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Aprosuba</a:t>
            </a:r>
            <a:endParaRPr lang="es-ES" dirty="0"/>
          </a:p>
        </p:txBody>
      </p:sp>
      <p:sp>
        <p:nvSpPr>
          <p:cNvPr id="8" name="7 Rectángulo">
            <a:hlinkClick r:id="rId5" action="ppaction://hlinksldjump" highlightClick="1"/>
          </p:cNvPr>
          <p:cNvSpPr/>
          <p:nvPr/>
        </p:nvSpPr>
        <p:spPr>
          <a:xfrm>
            <a:off x="5143504" y="6143644"/>
            <a:ext cx="321471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Cruz Roja</a:t>
            </a:r>
            <a:endParaRPr lang="es-ES" dirty="0"/>
          </a:p>
        </p:txBody>
      </p:sp>
      <p:sp>
        <p:nvSpPr>
          <p:cNvPr id="10" name="9 Rectángulo"/>
          <p:cNvSpPr/>
          <p:nvPr/>
        </p:nvSpPr>
        <p:spPr>
          <a:xfrm>
            <a:off x="7000892" y="214290"/>
            <a:ext cx="2143108"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rgbClr val="FFFF00"/>
                </a:solidFill>
                <a:latin typeface="Times New Roman" pitchFamily="18" charset="0"/>
                <a:cs typeface="Times New Roman" pitchFamily="18" charset="0"/>
              </a:rPr>
              <a:t>Iniciar juego</a:t>
            </a:r>
            <a:endParaRPr lang="es-ES" sz="2400" b="1" dirty="0">
              <a:solidFill>
                <a:srgbClr val="FFFF00"/>
              </a:solidFill>
              <a:latin typeface="Times New Roman" pitchFamily="18" charset="0"/>
              <a:cs typeface="Times New Roman" pitchFamily="18" charset="0"/>
            </a:endParaRPr>
          </a:p>
        </p:txBody>
      </p:sp>
      <p:sp>
        <p:nvSpPr>
          <p:cNvPr id="12" name="11 Rectángulo">
            <a:hlinkClick r:id="" action="ppaction://hlinkshowjump?jump=nextslide" highlightClick="1"/>
          </p:cNvPr>
          <p:cNvSpPr/>
          <p:nvPr/>
        </p:nvSpPr>
        <p:spPr>
          <a:xfrm>
            <a:off x="6572264" y="214290"/>
            <a:ext cx="2357454" cy="785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latin typeface="Times New Roman" pitchFamily="18" charset="0"/>
                <a:cs typeface="Times New Roman" pitchFamily="18" charset="0"/>
              </a:rPr>
              <a:t>Pasar a la siguiente diapositiva</a:t>
            </a:r>
            <a:endParaRPr lang="es-ES" b="1" u="sng"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2"/>
                                        </p:tgtEl>
                                        <p:attrNameLst>
                                          <p:attrName>style.visibility</p:attrName>
                                        </p:attrNameLst>
                                      </p:cBhvr>
                                      <p:to>
                                        <p:strVal val="visible"/>
                                      </p:to>
                                    </p:set>
                                    <p:anim calcmode="discrete" valueType="clr">
                                      <p:cBhvr override="childStyle">
                                        <p:cTn id="16"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
                                        </p:tgtEl>
                                        <p:attrNameLst>
                                          <p:attrName>fillcolor</p:attrName>
                                        </p:attrNameLst>
                                      </p:cBhvr>
                                      <p:tavLst>
                                        <p:tav tm="0">
                                          <p:val>
                                            <p:clrVal>
                                              <a:schemeClr val="accent2"/>
                                            </p:clrVal>
                                          </p:val>
                                        </p:tav>
                                        <p:tav tm="50000">
                                          <p:val>
                                            <p:clrVal>
                                              <a:schemeClr val="hlink"/>
                                            </p:clrVal>
                                          </p:val>
                                        </p:tav>
                                      </p:tavLst>
                                    </p:anim>
                                    <p:set>
                                      <p:cBhvr>
                                        <p:cTn id="18" dur="80"/>
                                        <p:tgtEl>
                                          <p:spTgt spid="2"/>
                                        </p:tgtEl>
                                        <p:attrNameLst>
                                          <p:attrName>fill.type</p:attrName>
                                        </p:attrNameLst>
                                      </p:cBhvr>
                                      <p:to>
                                        <p:strVal val="solid"/>
                                      </p:to>
                                    </p:set>
                                  </p:childTnLst>
                                </p:cTn>
                              </p:par>
                            </p:childTnLst>
                          </p:cTn>
                        </p:par>
                        <p:par>
                          <p:cTn id="19" fill="hold">
                            <p:stCondLst>
                              <p:cond delay="160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anim calcmode="discrete" valueType="clr">
                                      <p:cBhvr override="childStyle">
                                        <p:cTn id="2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gtEl>
                                        <p:attrNameLst>
                                          <p:attrName>fillcolor</p:attrName>
                                        </p:attrNameLst>
                                      </p:cBhvr>
                                      <p:tavLst>
                                        <p:tav tm="0">
                                          <p:val>
                                            <p:clrVal>
                                              <a:schemeClr val="accent2"/>
                                            </p:clrVal>
                                          </p:val>
                                        </p:tav>
                                        <p:tav tm="50000">
                                          <p:val>
                                            <p:clrVal>
                                              <a:schemeClr val="hlink"/>
                                            </p:clrVal>
                                          </p:val>
                                        </p:tav>
                                      </p:tavLst>
                                    </p:anim>
                                    <p:set>
                                      <p:cBhvr>
                                        <p:cTn id="24" dur="80"/>
                                        <p:tgtEl>
                                          <p:spTgt spid="5"/>
                                        </p:tgtEl>
                                        <p:attrNameLst>
                                          <p:attrName>fill.type</p:attrName>
                                        </p:attrNameLst>
                                      </p:cBhvr>
                                      <p:to>
                                        <p:strVal val="solid"/>
                                      </p:to>
                                    </p:set>
                                  </p:childTnLst>
                                </p:cTn>
                              </p:par>
                              <p:par>
                                <p:cTn id="25" presetID="2" presetClass="exit" presetSubtype="4" fill="hold" grpId="0" nodeType="withEffect">
                                  <p:stCondLst>
                                    <p:cond delay="0"/>
                                  </p:stCondLst>
                                  <p:childTnLst>
                                    <p:anim calcmode="lin" valueType="num">
                                      <p:cBhvr additive="base">
                                        <p:cTn id="26" dur="500"/>
                                        <p:tgtEl>
                                          <p:spTgt spid="10"/>
                                        </p:tgtEl>
                                        <p:attrNameLst>
                                          <p:attrName>ppt_x</p:attrName>
                                        </p:attrNameLst>
                                      </p:cBhvr>
                                      <p:tavLst>
                                        <p:tav tm="0">
                                          <p:val>
                                            <p:strVal val="ppt_x"/>
                                          </p:val>
                                        </p:tav>
                                        <p:tav tm="100000">
                                          <p:val>
                                            <p:strVal val="ppt_x"/>
                                          </p:val>
                                        </p:tav>
                                      </p:tavLst>
                                    </p:anim>
                                    <p:anim calcmode="lin" valueType="num">
                                      <p:cBhvr additive="base">
                                        <p:cTn id="27" dur="500"/>
                                        <p:tgtEl>
                                          <p:spTgt spid="10"/>
                                        </p:tgtEl>
                                        <p:attrNameLst>
                                          <p:attrName>ppt_y</p:attrName>
                                        </p:attrNameLst>
                                      </p:cBhvr>
                                      <p:tavLst>
                                        <p:tav tm="0">
                                          <p:val>
                                            <p:strVal val="ppt_y"/>
                                          </p:val>
                                        </p:tav>
                                        <p:tav tm="100000">
                                          <p:val>
                                            <p:strVal val="1+ppt_h/2"/>
                                          </p:val>
                                        </p:tav>
                                      </p:tavLst>
                                    </p:anim>
                                    <p:set>
                                      <p:cBhvr>
                                        <p:cTn id="28" dur="1" fill="hold">
                                          <p:stCondLst>
                                            <p:cond delay="499"/>
                                          </p:stCondLst>
                                        </p:cTn>
                                        <p:tgtEl>
                                          <p:spTgt spid="10"/>
                                        </p:tgtEl>
                                        <p:attrNameLst>
                                          <p:attrName>style.visibility</p:attrName>
                                        </p:attrNameLst>
                                      </p:cBhvr>
                                      <p:to>
                                        <p:strVal val="hidden"/>
                                      </p:to>
                                    </p:set>
                                  </p:childTnLst>
                                </p:cTn>
                              </p:par>
                            </p:childTnLst>
                          </p:cTn>
                        </p:par>
                        <p:par>
                          <p:cTn id="29" fill="hold">
                            <p:stCondLst>
                              <p:cond delay="268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7"/>
                                        </p:tgtEl>
                                        <p:attrNameLst>
                                          <p:attrName>style.visibility</p:attrName>
                                        </p:attrNameLst>
                                      </p:cBhvr>
                                      <p:to>
                                        <p:strVal val="visible"/>
                                      </p:to>
                                    </p:set>
                                    <p:anim calcmode="discrete" valueType="clr">
                                      <p:cBhvr override="childStyle">
                                        <p:cTn id="3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7"/>
                                        </p:tgtEl>
                                        <p:attrNameLst>
                                          <p:attrName>fillcolor</p:attrName>
                                        </p:attrNameLst>
                                      </p:cBhvr>
                                      <p:tavLst>
                                        <p:tav tm="0">
                                          <p:val>
                                            <p:clrVal>
                                              <a:schemeClr val="accent2"/>
                                            </p:clrVal>
                                          </p:val>
                                        </p:tav>
                                        <p:tav tm="50000">
                                          <p:val>
                                            <p:clrVal>
                                              <a:schemeClr val="hlink"/>
                                            </p:clrVal>
                                          </p:val>
                                        </p:tav>
                                      </p:tavLst>
                                    </p:anim>
                                    <p:set>
                                      <p:cBhvr>
                                        <p:cTn id="34" dur="80"/>
                                        <p:tgtEl>
                                          <p:spTgt spid="7"/>
                                        </p:tgtEl>
                                        <p:attrNameLst>
                                          <p:attrName>fill.type</p:attrName>
                                        </p:attrNameLst>
                                      </p:cBhvr>
                                      <p:to>
                                        <p:strVal val="solid"/>
                                      </p:to>
                                    </p:set>
                                  </p:childTnLst>
                                </p:cTn>
                              </p:par>
                            </p:childTnLst>
                          </p:cTn>
                        </p:par>
                        <p:par>
                          <p:cTn id="35" fill="hold">
                            <p:stCondLst>
                              <p:cond delay="304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6"/>
                                        </p:tgtEl>
                                        <p:attrNameLst>
                                          <p:attrName>style.visibility</p:attrName>
                                        </p:attrNameLst>
                                      </p:cBhvr>
                                      <p:to>
                                        <p:strVal val="visible"/>
                                      </p:to>
                                    </p:set>
                                    <p:anim calcmode="discrete" valueType="clr">
                                      <p:cBhvr override="childStyle">
                                        <p:cTn id="3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6"/>
                                        </p:tgtEl>
                                        <p:attrNameLst>
                                          <p:attrName>fillcolor</p:attrName>
                                        </p:attrNameLst>
                                      </p:cBhvr>
                                      <p:tavLst>
                                        <p:tav tm="0">
                                          <p:val>
                                            <p:clrVal>
                                              <a:schemeClr val="accent2"/>
                                            </p:clrVal>
                                          </p:val>
                                        </p:tav>
                                        <p:tav tm="50000">
                                          <p:val>
                                            <p:clrVal>
                                              <a:schemeClr val="hlink"/>
                                            </p:clrVal>
                                          </p:val>
                                        </p:tav>
                                      </p:tavLst>
                                    </p:anim>
                                    <p:set>
                                      <p:cBhvr>
                                        <p:cTn id="40" dur="80"/>
                                        <p:tgtEl>
                                          <p:spTgt spid="6"/>
                                        </p:tgtEl>
                                        <p:attrNameLst>
                                          <p:attrName>fill.type</p:attrName>
                                        </p:attrNameLst>
                                      </p:cBhvr>
                                      <p:to>
                                        <p:strVal val="solid"/>
                                      </p:to>
                                    </p:set>
                                  </p:childTnLst>
                                </p:cTn>
                              </p:par>
                            </p:childTnLst>
                          </p:cTn>
                        </p:par>
                        <p:par>
                          <p:cTn id="41" fill="hold">
                            <p:stCondLst>
                              <p:cond delay="324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8"/>
                                        </p:tgtEl>
                                        <p:attrNameLst>
                                          <p:attrName>style.visibility</p:attrName>
                                        </p:attrNameLst>
                                      </p:cBhvr>
                                      <p:to>
                                        <p:strVal val="visible"/>
                                      </p:to>
                                    </p:set>
                                    <p:anim calcmode="discrete" valueType="clr">
                                      <p:cBhvr override="childStyle">
                                        <p:cTn id="4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8"/>
                                        </p:tgtEl>
                                        <p:attrNameLst>
                                          <p:attrName>fillcolor</p:attrName>
                                        </p:attrNameLst>
                                      </p:cBhvr>
                                      <p:tavLst>
                                        <p:tav tm="0">
                                          <p:val>
                                            <p:clrVal>
                                              <a:schemeClr val="accent2"/>
                                            </p:clrVal>
                                          </p:val>
                                        </p:tav>
                                        <p:tav tm="50000">
                                          <p:val>
                                            <p:clrVal>
                                              <a:schemeClr val="hlink"/>
                                            </p:clrVal>
                                          </p:val>
                                        </p:tav>
                                      </p:tavLst>
                                    </p:anim>
                                    <p:set>
                                      <p:cBhvr>
                                        <p:cTn id="46" dur="80"/>
                                        <p:tgtEl>
                                          <p:spTgt spid="8"/>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2" grpId="0"/>
      <p:bldP spid="5" grpId="0" animBg="1"/>
      <p:bldP spid="6" grpId="0" animBg="1"/>
      <p:bldP spid="7" grpId="0" animBg="1"/>
      <p:bldP spid="8" grpId="0" animBg="1"/>
      <p:bldP spid="1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10000"/>
              </a:schemeClr>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pic>
        <p:nvPicPr>
          <p:cNvPr id="6" name="5 Marcador de contenido" descr="abrazo-garfield.gif"/>
          <p:cNvPicPr>
            <a:picLocks noGrp="1" noChangeAspect="1"/>
          </p:cNvPicPr>
          <p:nvPr>
            <p:ph idx="1"/>
          </p:nvPr>
        </p:nvPicPr>
        <p:blipFill>
          <a:blip r:embed="rId2"/>
          <a:stretch>
            <a:fillRect/>
          </a:stretch>
        </p:blipFill>
        <p:spPr>
          <a:xfrm>
            <a:off x="0" y="1"/>
            <a:ext cx="9144000" cy="6857999"/>
          </a:xfrm>
        </p:spPr>
      </p:pic>
      <p:sp>
        <p:nvSpPr>
          <p:cNvPr id="2" name="1 Título"/>
          <p:cNvSpPr>
            <a:spLocks noGrp="1"/>
          </p:cNvSpPr>
          <p:nvPr>
            <p:ph type="title"/>
          </p:nvPr>
        </p:nvSpPr>
        <p:spPr>
          <a:xfrm>
            <a:off x="0" y="4714884"/>
            <a:ext cx="9144000" cy="2143116"/>
          </a:xfrm>
          <a:solidFill>
            <a:schemeClr val="tx2">
              <a:lumMod val="90000"/>
            </a:schemeClr>
          </a:solidFill>
        </p:spPr>
        <p:txBody>
          <a:bodyPr>
            <a:noAutofit/>
          </a:bodyPr>
          <a:lstStyle/>
          <a:p>
            <a:pPr algn="just"/>
            <a:r>
              <a:rPr lang="es-ES" sz="2400" b="1" dirty="0" smtClean="0">
                <a:solidFill>
                  <a:srgbClr val="FF0000"/>
                </a:solidFill>
                <a:latin typeface="Times New Roman" pitchFamily="18" charset="0"/>
                <a:cs typeface="Times New Roman" pitchFamily="18" charset="0"/>
              </a:rPr>
              <a:t>En 1983, el padre Arrupe presentó su renuncia al cargo ante todos los padres congregados. El padre Peter-Hans Kolvenbach fue elegido General de la Compañía. Su primer gesto fue abrazar al padre Arrupe mientras le decía: "Ya no le llamaré a usted Padre General, pero le seguiré llamando padre".</a:t>
            </a:r>
            <a:br>
              <a:rPr lang="es-ES" sz="2400" b="1" dirty="0" smtClean="0">
                <a:solidFill>
                  <a:srgbClr val="FF0000"/>
                </a:solidFill>
                <a:latin typeface="Times New Roman" pitchFamily="18" charset="0"/>
                <a:cs typeface="Times New Roman" pitchFamily="18" charset="0"/>
              </a:rPr>
            </a:br>
            <a:endParaRPr lang="es-ES" sz="2400" b="1" dirty="0">
              <a:solidFill>
                <a:srgbClr val="FF0000"/>
              </a:solidFill>
              <a:latin typeface="Times New Roman" pitchFamily="18" charset="0"/>
              <a:cs typeface="Times New Roman" pitchFamily="18" charset="0"/>
            </a:endParaRPr>
          </a:p>
        </p:txBody>
      </p:sp>
      <p:sp>
        <p:nvSpPr>
          <p:cNvPr id="7" name="6 Rectángulo">
            <a:hlinkClick r:id="" action="ppaction://hlinkshowjump?jump=nextslide" highlightClick="1"/>
          </p:cNvPr>
          <p:cNvSpPr/>
          <p:nvPr/>
        </p:nvSpPr>
        <p:spPr>
          <a:xfrm>
            <a:off x="6572264" y="214290"/>
            <a:ext cx="2357454" cy="785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latin typeface="Times New Roman" pitchFamily="18" charset="0"/>
                <a:cs typeface="Times New Roman" pitchFamily="18" charset="0"/>
              </a:rPr>
              <a:t>Pasar a la siguiente diapositiva</a:t>
            </a:r>
            <a:endParaRPr lang="es-ES" b="1" u="sng"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1500"/>
                            </p:stCondLst>
                            <p:childTnLst>
                              <p:par>
                                <p:cTn id="9" presetID="42" presetClass="entr" presetSubtype="0" fill="hold" grpId="0" nodeType="afterEffect">
                                  <p:stCondLst>
                                    <p:cond delay="8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71472" y="4000504"/>
            <a:ext cx="7467600" cy="714380"/>
          </a:xfrm>
        </p:spPr>
        <p:txBody>
          <a:bodyPr>
            <a:normAutofit fontScale="90000"/>
          </a:bodyPr>
          <a:lstStyle/>
          <a:p>
            <a:pPr algn="ctr"/>
            <a:r>
              <a:rPr lang="es-ES" sz="2800" b="1" dirty="0" smtClean="0">
                <a:latin typeface="Times New Roman" pitchFamily="18" charset="0"/>
                <a:cs typeface="Times New Roman" pitchFamily="18" charset="0"/>
              </a:rPr>
              <a:t>¿Qué le decía el padre Peter-Hans Kolvenbach a Pedro Arrupe cuando este renunció? </a:t>
            </a:r>
            <a:endParaRPr lang="es-ES" sz="2800" b="1" dirty="0">
              <a:latin typeface="Times New Roman" pitchFamily="18" charset="0"/>
              <a:cs typeface="Times New Roman" pitchFamily="18" charset="0"/>
            </a:endParaRPr>
          </a:p>
        </p:txBody>
      </p:sp>
      <p:pic>
        <p:nvPicPr>
          <p:cNvPr id="4" name="3 Imagen" descr="descarga (1).jpg"/>
          <p:cNvPicPr>
            <a:picLocks noChangeAspect="1"/>
          </p:cNvPicPr>
          <p:nvPr/>
        </p:nvPicPr>
        <p:blipFill>
          <a:blip r:embed="rId3"/>
          <a:stretch>
            <a:fillRect/>
          </a:stretch>
        </p:blipFill>
        <p:spPr>
          <a:xfrm>
            <a:off x="3286116" y="857232"/>
            <a:ext cx="2571768" cy="2643206"/>
          </a:xfrm>
          <a:prstGeom prst="rect">
            <a:avLst/>
          </a:prstGeom>
        </p:spPr>
      </p:pic>
      <p:sp>
        <p:nvSpPr>
          <p:cNvPr id="5" name="4 Rectángulo">
            <a:hlinkClick r:id="rId4" action="ppaction://hlinksldjump"/>
          </p:cNvPr>
          <p:cNvSpPr/>
          <p:nvPr/>
        </p:nvSpPr>
        <p:spPr>
          <a:xfrm>
            <a:off x="785786" y="5286388"/>
            <a:ext cx="3214710" cy="6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atin typeface="Times New Roman" pitchFamily="18" charset="0"/>
                <a:cs typeface="Times New Roman" pitchFamily="18" charset="0"/>
              </a:rPr>
              <a:t>“Gracias por todo, Pedro”.</a:t>
            </a:r>
            <a:endParaRPr lang="es-ES" b="1" dirty="0">
              <a:latin typeface="Times New Roman" pitchFamily="18" charset="0"/>
              <a:cs typeface="Times New Roman" pitchFamily="18" charset="0"/>
            </a:endParaRPr>
          </a:p>
        </p:txBody>
      </p:sp>
      <p:sp>
        <p:nvSpPr>
          <p:cNvPr id="6" name="5 Rectángulo">
            <a:hlinkClick r:id="rId4" action="ppaction://hlinksldjump" highlightClick="1"/>
          </p:cNvPr>
          <p:cNvSpPr/>
          <p:nvPr/>
        </p:nvSpPr>
        <p:spPr>
          <a:xfrm>
            <a:off x="5143504" y="5286388"/>
            <a:ext cx="3214710" cy="6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atin typeface="Times New Roman" pitchFamily="18" charset="0"/>
                <a:cs typeface="Times New Roman" pitchFamily="18" charset="0"/>
              </a:rPr>
              <a:t>“Yo soy tu padre”.</a:t>
            </a:r>
            <a:endParaRPr lang="es-ES" b="1" dirty="0">
              <a:latin typeface="Times New Roman" pitchFamily="18" charset="0"/>
              <a:cs typeface="Times New Roman" pitchFamily="18" charset="0"/>
            </a:endParaRPr>
          </a:p>
        </p:txBody>
      </p:sp>
      <p:sp>
        <p:nvSpPr>
          <p:cNvPr id="7" name="6 Rectángulo">
            <a:hlinkClick r:id="rId5" action="ppaction://hlinksldjump" highlightClick="1"/>
          </p:cNvPr>
          <p:cNvSpPr/>
          <p:nvPr/>
        </p:nvSpPr>
        <p:spPr>
          <a:xfrm>
            <a:off x="785786" y="6143644"/>
            <a:ext cx="3214710" cy="6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Times New Roman" pitchFamily="18" charset="0"/>
                <a:cs typeface="Times New Roman" pitchFamily="18" charset="0"/>
              </a:rPr>
              <a:t>"Ya no le llamaré a usted Padre General, pero le seguiré llamando padre".</a:t>
            </a:r>
            <a:endParaRPr lang="es-ES" sz="1400" dirty="0">
              <a:solidFill>
                <a:schemeClr val="tx1"/>
              </a:solidFill>
            </a:endParaRPr>
          </a:p>
        </p:txBody>
      </p:sp>
      <p:sp>
        <p:nvSpPr>
          <p:cNvPr id="8" name="7 Rectángulo">
            <a:hlinkClick r:id="rId4" action="ppaction://hlinksldjump" highlightClick="1"/>
          </p:cNvPr>
          <p:cNvSpPr/>
          <p:nvPr/>
        </p:nvSpPr>
        <p:spPr>
          <a:xfrm>
            <a:off x="5143504" y="6143644"/>
            <a:ext cx="3214710" cy="6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latin typeface="Times New Roman" pitchFamily="18" charset="0"/>
                <a:cs typeface="Times New Roman" pitchFamily="18" charset="0"/>
              </a:rPr>
              <a:t>“Houston, tenemos un problema”.</a:t>
            </a:r>
            <a:endParaRPr lang="es-ES" b="1" dirty="0">
              <a:latin typeface="Times New Roman" pitchFamily="18" charset="0"/>
              <a:cs typeface="Times New Roman" pitchFamily="18" charset="0"/>
            </a:endParaRPr>
          </a:p>
        </p:txBody>
      </p:sp>
      <p:sp>
        <p:nvSpPr>
          <p:cNvPr id="10" name="9 Rectángulo"/>
          <p:cNvSpPr/>
          <p:nvPr/>
        </p:nvSpPr>
        <p:spPr>
          <a:xfrm>
            <a:off x="7000892" y="214290"/>
            <a:ext cx="2143108"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rgbClr val="FFFF00"/>
                </a:solidFill>
                <a:latin typeface="Times New Roman" pitchFamily="18" charset="0"/>
                <a:cs typeface="Times New Roman" pitchFamily="18" charset="0"/>
              </a:rPr>
              <a:t>Iniciar juego</a:t>
            </a:r>
            <a:endParaRPr lang="es-ES" sz="2400" b="1" dirty="0">
              <a:solidFill>
                <a:srgbClr val="FFFF00"/>
              </a:solidFill>
              <a:latin typeface="Times New Roman" pitchFamily="18" charset="0"/>
              <a:cs typeface="Times New Roman" pitchFamily="18" charset="0"/>
            </a:endParaRPr>
          </a:p>
        </p:txBody>
      </p:sp>
      <p:sp>
        <p:nvSpPr>
          <p:cNvPr id="12" name="11 Rectángulo">
            <a:hlinkClick r:id="" action="ppaction://hlinkshowjump?jump=nextslide" highlightClick="1"/>
          </p:cNvPr>
          <p:cNvSpPr/>
          <p:nvPr/>
        </p:nvSpPr>
        <p:spPr>
          <a:xfrm>
            <a:off x="6572264" y="214290"/>
            <a:ext cx="2357454" cy="785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latin typeface="Times New Roman" pitchFamily="18" charset="0"/>
                <a:cs typeface="Times New Roman" pitchFamily="18" charset="0"/>
              </a:rPr>
              <a:t>Pasar a la siguiente diapositiva</a:t>
            </a:r>
            <a:endParaRPr lang="es-ES" b="1" u="sng"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27" presetClass="entr" presetSubtype="0" fill="hold" nodeType="clickEffect">
                                  <p:stCondLst>
                                    <p:cond delay="0"/>
                                  </p:stCondLst>
                                  <p:iterate type="lt">
                                    <p:tmPct val="50000"/>
                                  </p:iterate>
                                  <p:childTnLst>
                                    <p:set>
                                      <p:cBhvr>
                                        <p:cTn id="15" dur="1" fill="hold">
                                          <p:stCondLst>
                                            <p:cond delay="0"/>
                                          </p:stCondLst>
                                        </p:cTn>
                                        <p:tgtEl>
                                          <p:spTgt spid="2"/>
                                        </p:tgtEl>
                                        <p:attrNameLst>
                                          <p:attrName>style.visibility</p:attrName>
                                        </p:attrNameLst>
                                      </p:cBhvr>
                                      <p:to>
                                        <p:strVal val="visible"/>
                                      </p:to>
                                    </p:set>
                                    <p:anim calcmode="discrete" valueType="clr">
                                      <p:cBhvr override="childStyle">
                                        <p:cTn id="16"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
                                        </p:tgtEl>
                                        <p:attrNameLst>
                                          <p:attrName>fillcolor</p:attrName>
                                        </p:attrNameLst>
                                      </p:cBhvr>
                                      <p:tavLst>
                                        <p:tav tm="0">
                                          <p:val>
                                            <p:clrVal>
                                              <a:schemeClr val="accent2"/>
                                            </p:clrVal>
                                          </p:val>
                                        </p:tav>
                                        <p:tav tm="50000">
                                          <p:val>
                                            <p:clrVal>
                                              <a:schemeClr val="hlink"/>
                                            </p:clrVal>
                                          </p:val>
                                        </p:tav>
                                      </p:tavLst>
                                    </p:anim>
                                    <p:set>
                                      <p:cBhvr>
                                        <p:cTn id="18" dur="80"/>
                                        <p:tgtEl>
                                          <p:spTgt spid="2"/>
                                        </p:tgtEl>
                                        <p:attrNameLst>
                                          <p:attrName>fill.type</p:attrName>
                                        </p:attrNameLst>
                                      </p:cBhvr>
                                      <p:to>
                                        <p:strVal val="solid"/>
                                      </p:to>
                                    </p:set>
                                  </p:childTnLst>
                                </p:cTn>
                              </p:par>
                            </p:childTnLst>
                          </p:cTn>
                        </p:par>
                        <p:par>
                          <p:cTn id="19" fill="hold">
                            <p:stCondLst>
                              <p:cond delay="280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anim calcmode="discrete" valueType="clr">
                                      <p:cBhvr override="childStyle">
                                        <p:cTn id="2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gtEl>
                                        <p:attrNameLst>
                                          <p:attrName>fillcolor</p:attrName>
                                        </p:attrNameLst>
                                      </p:cBhvr>
                                      <p:tavLst>
                                        <p:tav tm="0">
                                          <p:val>
                                            <p:clrVal>
                                              <a:schemeClr val="accent2"/>
                                            </p:clrVal>
                                          </p:val>
                                        </p:tav>
                                        <p:tav tm="50000">
                                          <p:val>
                                            <p:clrVal>
                                              <a:schemeClr val="hlink"/>
                                            </p:clrVal>
                                          </p:val>
                                        </p:tav>
                                      </p:tavLst>
                                    </p:anim>
                                    <p:set>
                                      <p:cBhvr>
                                        <p:cTn id="24" dur="80"/>
                                        <p:tgtEl>
                                          <p:spTgt spid="5"/>
                                        </p:tgtEl>
                                        <p:attrNameLst>
                                          <p:attrName>fill.type</p:attrName>
                                        </p:attrNameLst>
                                      </p:cBhvr>
                                      <p:to>
                                        <p:strVal val="solid"/>
                                      </p:to>
                                    </p:set>
                                  </p:childTnLst>
                                </p:cTn>
                              </p:par>
                              <p:par>
                                <p:cTn id="25" presetID="2" presetClass="exit" presetSubtype="4" fill="hold" nodeType="withEffect">
                                  <p:stCondLst>
                                    <p:cond delay="0"/>
                                  </p:stCondLst>
                                  <p:childTnLst>
                                    <p:anim calcmode="lin" valueType="num">
                                      <p:cBhvr additive="base">
                                        <p:cTn id="26" dur="500"/>
                                        <p:tgtEl>
                                          <p:spTgt spid="10"/>
                                        </p:tgtEl>
                                        <p:attrNameLst>
                                          <p:attrName>ppt_x</p:attrName>
                                        </p:attrNameLst>
                                      </p:cBhvr>
                                      <p:tavLst>
                                        <p:tav tm="0">
                                          <p:val>
                                            <p:strVal val="ppt_x"/>
                                          </p:val>
                                        </p:tav>
                                        <p:tav tm="100000">
                                          <p:val>
                                            <p:strVal val="ppt_x"/>
                                          </p:val>
                                        </p:tav>
                                      </p:tavLst>
                                    </p:anim>
                                    <p:anim calcmode="lin" valueType="num">
                                      <p:cBhvr additive="base">
                                        <p:cTn id="27" dur="500"/>
                                        <p:tgtEl>
                                          <p:spTgt spid="10"/>
                                        </p:tgtEl>
                                        <p:attrNameLst>
                                          <p:attrName>ppt_y</p:attrName>
                                        </p:attrNameLst>
                                      </p:cBhvr>
                                      <p:tavLst>
                                        <p:tav tm="0">
                                          <p:val>
                                            <p:strVal val="ppt_y"/>
                                          </p:val>
                                        </p:tav>
                                        <p:tav tm="100000">
                                          <p:val>
                                            <p:strVal val="1+ppt_h/2"/>
                                          </p:val>
                                        </p:tav>
                                      </p:tavLst>
                                    </p:anim>
                                    <p:set>
                                      <p:cBhvr>
                                        <p:cTn id="28" dur="1" fill="hold">
                                          <p:stCondLst>
                                            <p:cond delay="499"/>
                                          </p:stCondLst>
                                        </p:cTn>
                                        <p:tgtEl>
                                          <p:spTgt spid="10"/>
                                        </p:tgtEl>
                                        <p:attrNameLst>
                                          <p:attrName>style.visibility</p:attrName>
                                        </p:attrNameLst>
                                      </p:cBhvr>
                                      <p:to>
                                        <p:strVal val="hidden"/>
                                      </p:to>
                                    </p:set>
                                  </p:childTnLst>
                                </p:cTn>
                              </p:par>
                            </p:childTnLst>
                          </p:cTn>
                        </p:par>
                        <p:par>
                          <p:cTn id="29" fill="hold">
                            <p:stCondLst>
                              <p:cond delay="376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7"/>
                                        </p:tgtEl>
                                        <p:attrNameLst>
                                          <p:attrName>style.visibility</p:attrName>
                                        </p:attrNameLst>
                                      </p:cBhvr>
                                      <p:to>
                                        <p:strVal val="visible"/>
                                      </p:to>
                                    </p:set>
                                    <p:anim calcmode="discrete" valueType="clr">
                                      <p:cBhvr override="childStyle">
                                        <p:cTn id="3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7"/>
                                        </p:tgtEl>
                                        <p:attrNameLst>
                                          <p:attrName>fillcolor</p:attrName>
                                        </p:attrNameLst>
                                      </p:cBhvr>
                                      <p:tavLst>
                                        <p:tav tm="0">
                                          <p:val>
                                            <p:clrVal>
                                              <a:schemeClr val="accent2"/>
                                            </p:clrVal>
                                          </p:val>
                                        </p:tav>
                                        <p:tav tm="50000">
                                          <p:val>
                                            <p:clrVal>
                                              <a:schemeClr val="hlink"/>
                                            </p:clrVal>
                                          </p:val>
                                        </p:tav>
                                      </p:tavLst>
                                    </p:anim>
                                    <p:set>
                                      <p:cBhvr>
                                        <p:cTn id="34" dur="80"/>
                                        <p:tgtEl>
                                          <p:spTgt spid="7"/>
                                        </p:tgtEl>
                                        <p:attrNameLst>
                                          <p:attrName>fill.type</p:attrName>
                                        </p:attrNameLst>
                                      </p:cBhvr>
                                      <p:to>
                                        <p:strVal val="solid"/>
                                      </p:to>
                                    </p:set>
                                  </p:childTnLst>
                                </p:cTn>
                              </p:par>
                            </p:childTnLst>
                          </p:cTn>
                        </p:par>
                        <p:par>
                          <p:cTn id="35" fill="hold">
                            <p:stCondLst>
                              <p:cond delay="624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6"/>
                                        </p:tgtEl>
                                        <p:attrNameLst>
                                          <p:attrName>style.visibility</p:attrName>
                                        </p:attrNameLst>
                                      </p:cBhvr>
                                      <p:to>
                                        <p:strVal val="visible"/>
                                      </p:to>
                                    </p:set>
                                    <p:anim calcmode="discrete" valueType="clr">
                                      <p:cBhvr override="childStyle">
                                        <p:cTn id="3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6"/>
                                        </p:tgtEl>
                                        <p:attrNameLst>
                                          <p:attrName>fillcolor</p:attrName>
                                        </p:attrNameLst>
                                      </p:cBhvr>
                                      <p:tavLst>
                                        <p:tav tm="0">
                                          <p:val>
                                            <p:clrVal>
                                              <a:schemeClr val="accent2"/>
                                            </p:clrVal>
                                          </p:val>
                                        </p:tav>
                                        <p:tav tm="50000">
                                          <p:val>
                                            <p:clrVal>
                                              <a:schemeClr val="hlink"/>
                                            </p:clrVal>
                                          </p:val>
                                        </p:tav>
                                      </p:tavLst>
                                    </p:anim>
                                    <p:set>
                                      <p:cBhvr>
                                        <p:cTn id="40" dur="80"/>
                                        <p:tgtEl>
                                          <p:spTgt spid="6"/>
                                        </p:tgtEl>
                                        <p:attrNameLst>
                                          <p:attrName>fill.type</p:attrName>
                                        </p:attrNameLst>
                                      </p:cBhvr>
                                      <p:to>
                                        <p:strVal val="solid"/>
                                      </p:to>
                                    </p:set>
                                  </p:childTnLst>
                                </p:cTn>
                              </p:par>
                            </p:childTnLst>
                          </p:cTn>
                        </p:par>
                        <p:par>
                          <p:cTn id="41" fill="hold">
                            <p:stCondLst>
                              <p:cond delay="688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8"/>
                                        </p:tgtEl>
                                        <p:attrNameLst>
                                          <p:attrName>style.visibility</p:attrName>
                                        </p:attrNameLst>
                                      </p:cBhvr>
                                      <p:to>
                                        <p:strVal val="visible"/>
                                      </p:to>
                                    </p:set>
                                    <p:anim calcmode="discrete" valueType="clr">
                                      <p:cBhvr override="childStyle">
                                        <p:cTn id="4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8"/>
                                        </p:tgtEl>
                                        <p:attrNameLst>
                                          <p:attrName>fillcolor</p:attrName>
                                        </p:attrNameLst>
                                      </p:cBhvr>
                                      <p:tavLst>
                                        <p:tav tm="0">
                                          <p:val>
                                            <p:clrVal>
                                              <a:schemeClr val="accent2"/>
                                            </p:clrVal>
                                          </p:val>
                                        </p:tav>
                                        <p:tav tm="50000">
                                          <p:val>
                                            <p:clrVal>
                                              <a:schemeClr val="hlink"/>
                                            </p:clrVal>
                                          </p:val>
                                        </p:tav>
                                      </p:tavLst>
                                    </p:anim>
                                    <p:set>
                                      <p:cBhvr>
                                        <p:cTn id="46" dur="80"/>
                                        <p:tgtEl>
                                          <p:spTgt spid="8"/>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5" grpId="0" animBg="1"/>
      <p:bldP spid="6" grpId="0" animBg="1"/>
      <p:bldP spid="7" grpId="0" animBg="1"/>
      <p:bldP spid="8"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10000"/>
              </a:schemeClr>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12" name="11 Rectángulo">
            <a:hlinkClick r:id="" action="ppaction://hlinkshowjump?jump=nextslide"/>
            <a:hlinkHover r:id="rId2" action="ppaction://hlinksldjump"/>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928662" y="357166"/>
            <a:ext cx="7467600" cy="1143000"/>
          </a:xfrm>
        </p:spPr>
        <p:txBody>
          <a:bodyPr>
            <a:normAutofit fontScale="90000"/>
          </a:bodyPr>
          <a:lstStyle/>
          <a:p>
            <a:pPr algn="ctr"/>
            <a:r>
              <a:rPr lang="es-ES" dirty="0" smtClean="0"/>
              <a:t>Ayuda a Pedro Arrupe a llegar a la facultad. Ahora tienes más dificultad…</a:t>
            </a:r>
            <a:endParaRPr lang="es-ES" dirty="0"/>
          </a:p>
        </p:txBody>
      </p:sp>
      <p:sp>
        <p:nvSpPr>
          <p:cNvPr id="4" name="3 Rectángulo"/>
          <p:cNvSpPr/>
          <p:nvPr/>
        </p:nvSpPr>
        <p:spPr>
          <a:xfrm>
            <a:off x="5929322" y="5929330"/>
            <a:ext cx="3214678" cy="92867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214282" y="2143116"/>
            <a:ext cx="928694" cy="364333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1142976" y="5143512"/>
            <a:ext cx="3143272" cy="7143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5929322" y="5929330"/>
            <a:ext cx="3214678" cy="928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t>Empezar</a:t>
            </a:r>
            <a:endParaRPr lang="es-ES" sz="3200" b="1" dirty="0"/>
          </a:p>
        </p:txBody>
      </p:sp>
      <p:pic>
        <p:nvPicPr>
          <p:cNvPr id="15" name="14 Imagen" descr="Facultad de Medicina San Carlos. Calles Atocha y Santa Isabel. Madrid.jpg">
            <a:hlinkClick r:id="rId5" action="ppaction://hlinksldjump" highlightClick="1"/>
          </p:cNvPr>
          <p:cNvPicPr>
            <a:picLocks noChangeAspect="1"/>
          </p:cNvPicPr>
          <p:nvPr/>
        </p:nvPicPr>
        <p:blipFill>
          <a:blip r:embed="rId6"/>
          <a:stretch>
            <a:fillRect/>
          </a:stretch>
        </p:blipFill>
        <p:spPr>
          <a:xfrm>
            <a:off x="4286248" y="4714884"/>
            <a:ext cx="1368000" cy="1296000"/>
          </a:xfrm>
          <a:prstGeom prst="rect">
            <a:avLst/>
          </a:prstGeom>
        </p:spPr>
      </p:pic>
      <p:sp>
        <p:nvSpPr>
          <p:cNvPr id="17" name="16 Rectángulo">
            <a:hlinkClick r:id="" action="ppaction://hlinkshowjump?jump=nextslide"/>
          </p:cNvPr>
          <p:cNvSpPr/>
          <p:nvPr/>
        </p:nvSpPr>
        <p:spPr>
          <a:xfrm>
            <a:off x="5929322" y="5929330"/>
            <a:ext cx="3214678" cy="92867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u="sng" dirty="0" smtClean="0">
                <a:solidFill>
                  <a:schemeClr val="tx1"/>
                </a:solidFill>
                <a:latin typeface="Times New Roman" pitchFamily="18" charset="0"/>
                <a:cs typeface="Times New Roman" pitchFamily="18" charset="0"/>
              </a:rPr>
              <a:t>Pasar a la siguiente diapositiva</a:t>
            </a:r>
            <a:endParaRPr lang="es-ES" sz="2400" b="1" u="sng" dirty="0">
              <a:solidFill>
                <a:schemeClr val="tx1"/>
              </a:solidFill>
              <a:latin typeface="Times New Roman" pitchFamily="18" charset="0"/>
              <a:cs typeface="Times New Roman" pitchFamily="18" charset="0"/>
            </a:endParaRPr>
          </a:p>
        </p:txBody>
      </p:sp>
      <p:sp>
        <p:nvSpPr>
          <p:cNvPr id="18" name="17 Rectángulo"/>
          <p:cNvSpPr/>
          <p:nvPr/>
        </p:nvSpPr>
        <p:spPr>
          <a:xfrm>
            <a:off x="285720" y="785794"/>
            <a:ext cx="2857520" cy="85725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20 Imagen" descr="Facultad de Medicina San Carlos. Calles Atocha y Santa Isabel. Madrid.jpg">
            <a:hlinkClick r:id="rId2" action="ppaction://hlinksldjump" highlightClick="1"/>
          </p:cNvPr>
          <p:cNvPicPr>
            <a:picLocks noChangeAspect="1"/>
          </p:cNvPicPr>
          <p:nvPr/>
        </p:nvPicPr>
        <p:blipFill>
          <a:blip r:embed="rId7"/>
          <a:stretch>
            <a:fillRect/>
          </a:stretch>
        </p:blipFill>
        <p:spPr>
          <a:xfrm>
            <a:off x="214282" y="500042"/>
            <a:ext cx="1320149" cy="1296000"/>
          </a:xfrm>
          <a:prstGeom prst="rect">
            <a:avLst/>
          </a:prstGeom>
          <a:blipFill>
            <a:blip r:embed="rId7"/>
            <a:stretch>
              <a:fillRect/>
            </a:stretch>
          </a:blipFill>
        </p:spPr>
      </p:pic>
      <p:sp>
        <p:nvSpPr>
          <p:cNvPr id="23" name="22 Rectángulo"/>
          <p:cNvSpPr/>
          <p:nvPr/>
        </p:nvSpPr>
        <p:spPr>
          <a:xfrm rot="5400000">
            <a:off x="892943" y="3464719"/>
            <a:ext cx="714380" cy="50006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Rectángulo"/>
          <p:cNvSpPr/>
          <p:nvPr/>
        </p:nvSpPr>
        <p:spPr>
          <a:xfrm rot="5400000">
            <a:off x="3571868" y="2214554"/>
            <a:ext cx="714380" cy="57150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rot="5400000">
            <a:off x="6643702" y="3143248"/>
            <a:ext cx="857256" cy="7143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Rectángulo"/>
          <p:cNvSpPr/>
          <p:nvPr/>
        </p:nvSpPr>
        <p:spPr>
          <a:xfrm rot="5400000">
            <a:off x="5929322" y="2143116"/>
            <a:ext cx="714380" cy="7143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Rectángulo"/>
          <p:cNvSpPr/>
          <p:nvPr/>
        </p:nvSpPr>
        <p:spPr>
          <a:xfrm rot="5400000">
            <a:off x="4286248" y="571480"/>
            <a:ext cx="714380" cy="7143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Rectángulo"/>
          <p:cNvSpPr/>
          <p:nvPr/>
        </p:nvSpPr>
        <p:spPr>
          <a:xfrm rot="10800000">
            <a:off x="2000232" y="4643446"/>
            <a:ext cx="714380" cy="50006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Rectángulo"/>
          <p:cNvSpPr/>
          <p:nvPr/>
        </p:nvSpPr>
        <p:spPr>
          <a:xfrm>
            <a:off x="214282" y="5715016"/>
            <a:ext cx="1000132" cy="14287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1000100" y="2143116"/>
            <a:ext cx="3000396" cy="7143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3143240" y="0"/>
            <a:ext cx="857256" cy="435769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7715272" y="785794"/>
            <a:ext cx="857256" cy="385765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5429256" y="571480"/>
            <a:ext cx="857256" cy="37862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3857620" y="785794"/>
            <a:ext cx="4000528" cy="78581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57620" y="3500438"/>
            <a:ext cx="4714908" cy="85725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7715272" y="785794"/>
            <a:ext cx="857256" cy="514353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21 Imagen" descr="images.jpg">
            <a:hlinkHover r:id="rId2" action="ppaction://hlinksldjump"/>
          </p:cNvPr>
          <p:cNvPicPr preferRelativeResize="0">
            <a:picLocks/>
          </p:cNvPicPr>
          <p:nvPr/>
        </p:nvPicPr>
        <p:blipFill>
          <a:blip r:embed="rId8">
            <a:clrChange>
              <a:clrFrom>
                <a:srgbClr val="0002FC"/>
              </a:clrFrom>
              <a:clrTo>
                <a:srgbClr val="0002FC">
                  <a:alpha val="0"/>
                </a:srgbClr>
              </a:clrTo>
            </a:clrChange>
          </a:blip>
          <a:stretch>
            <a:fillRect/>
          </a:stretch>
        </p:blipFill>
        <p:spPr>
          <a:xfrm>
            <a:off x="285720" y="2214554"/>
            <a:ext cx="576000" cy="504000"/>
          </a:xfrm>
          <a:prstGeom prst="rect">
            <a:avLst/>
          </a:prstGeom>
        </p:spPr>
      </p:pic>
      <p:pic>
        <p:nvPicPr>
          <p:cNvPr id="30" name="29 Imagen" descr="images.png">
            <a:hlinkHover r:id="rId2" action="ppaction://hlinksldjump"/>
          </p:cNvPr>
          <p:cNvPicPr preferRelativeResize="0">
            <a:picLocks/>
          </p:cNvPicPr>
          <p:nvPr/>
        </p:nvPicPr>
        <p:blipFill>
          <a:blip r:embed="rId9" cstate="print"/>
          <a:stretch>
            <a:fillRect/>
          </a:stretch>
        </p:blipFill>
        <p:spPr>
          <a:xfrm>
            <a:off x="3500430" y="5143512"/>
            <a:ext cx="576000" cy="504000"/>
          </a:xfrm>
          <a:prstGeom prst="rect">
            <a:avLst/>
          </a:prstGeom>
        </p:spPr>
      </p:pic>
      <p:pic>
        <p:nvPicPr>
          <p:cNvPr id="20" name="19 Imagen" descr="f3.png">
            <a:hlinkHover r:id="rId2" action="ppaction://hlinksldjump"/>
          </p:cNvPr>
          <p:cNvPicPr>
            <a:picLocks noChangeAspect="1"/>
          </p:cNvPicPr>
          <p:nvPr/>
        </p:nvPicPr>
        <p:blipFill>
          <a:blip r:embed="rId10" cstate="print">
            <a:clrChange>
              <a:clrFrom>
                <a:srgbClr val="FFFFFF"/>
              </a:clrFrom>
              <a:clrTo>
                <a:srgbClr val="FFFFFF">
                  <a:alpha val="0"/>
                </a:srgbClr>
              </a:clrTo>
            </a:clrChange>
          </a:blip>
          <a:stretch>
            <a:fillRect/>
          </a:stretch>
        </p:blipFill>
        <p:spPr>
          <a:xfrm>
            <a:off x="7858148" y="2285992"/>
            <a:ext cx="571503" cy="500067"/>
          </a:xfrm>
          <a:prstGeom prst="rect">
            <a:avLst/>
          </a:prstGeom>
        </p:spPr>
      </p:pic>
      <p:pic>
        <p:nvPicPr>
          <p:cNvPr id="26" name="25 Imagen" descr="photo.jpg"/>
          <p:cNvPicPr preferRelativeResize="0">
            <a:picLocks/>
          </p:cNvPicPr>
          <p:nvPr/>
        </p:nvPicPr>
        <p:blipFill>
          <a:blip r:embed="rId11" cstate="print">
            <a:clrChange>
              <a:clrFrom>
                <a:srgbClr val="0000FF"/>
              </a:clrFrom>
              <a:clrTo>
                <a:srgbClr val="0000FF">
                  <a:alpha val="0"/>
                </a:srgbClr>
              </a:clrTo>
            </a:clrChange>
          </a:blip>
          <a:stretch>
            <a:fillRect/>
          </a:stretch>
        </p:blipFill>
        <p:spPr>
          <a:xfrm>
            <a:off x="3143240" y="3714752"/>
            <a:ext cx="648000" cy="468000"/>
          </a:xfrm>
          <a:prstGeom prst="rect">
            <a:avLst/>
          </a:prstGeom>
        </p:spPr>
      </p:pic>
      <p:pic>
        <p:nvPicPr>
          <p:cNvPr id="34" name="33 Imagen" descr="andando.gif">
            <a:hlinkHover r:id="rId2" action="ppaction://hlinksldjump"/>
          </p:cNvPr>
          <p:cNvPicPr>
            <a:picLocks noChangeAspect="1"/>
          </p:cNvPicPr>
          <p:nvPr/>
        </p:nvPicPr>
        <p:blipFill>
          <a:blip r:embed="rId12">
            <a:clrChange>
              <a:clrFrom>
                <a:srgbClr val="FFFFFF"/>
              </a:clrFrom>
              <a:clrTo>
                <a:srgbClr val="FFFFFF">
                  <a:alpha val="0"/>
                </a:srgbClr>
              </a:clrTo>
            </a:clrChange>
          </a:blip>
          <a:stretch>
            <a:fillRect/>
          </a:stretch>
        </p:blipFill>
        <p:spPr>
          <a:xfrm>
            <a:off x="3000364" y="2571744"/>
            <a:ext cx="2264671" cy="1785950"/>
          </a:xfrm>
          <a:prstGeom prst="rect">
            <a:avLst/>
          </a:prstGeom>
        </p:spPr>
      </p:pic>
      <p:pic>
        <p:nvPicPr>
          <p:cNvPr id="35" name="34 Imagen" descr="andando24.gif">
            <a:hlinkHover r:id="rId2" action="ppaction://hlinksldjump"/>
          </p:cNvPr>
          <p:cNvPicPr preferRelativeResize="0">
            <a:picLocks/>
          </p:cNvPicPr>
          <p:nvPr/>
        </p:nvPicPr>
        <p:blipFill>
          <a:blip r:embed="rId13">
            <a:clrChange>
              <a:clrFrom>
                <a:srgbClr val="FFFFFF"/>
              </a:clrFrom>
              <a:clrTo>
                <a:srgbClr val="FFFFFF">
                  <a:alpha val="0"/>
                </a:srgbClr>
              </a:clrTo>
            </a:clrChange>
          </a:blip>
          <a:stretch>
            <a:fillRect/>
          </a:stretch>
        </p:blipFill>
        <p:spPr>
          <a:xfrm>
            <a:off x="6572264" y="2571744"/>
            <a:ext cx="2264400" cy="1785600"/>
          </a:xfrm>
          <a:prstGeom prst="rect">
            <a:avLst/>
          </a:prstGeom>
        </p:spPr>
      </p:pic>
      <p:pic>
        <p:nvPicPr>
          <p:cNvPr id="36" name="35 Imagen" descr="andando.gif">
            <a:hlinkHover r:id="rId2" action="ppaction://hlinksldjump"/>
          </p:cNvPr>
          <p:cNvPicPr>
            <a:picLocks noChangeAspect="1"/>
          </p:cNvPicPr>
          <p:nvPr/>
        </p:nvPicPr>
        <p:blipFill>
          <a:blip r:embed="rId12">
            <a:clrChange>
              <a:clrFrom>
                <a:srgbClr val="FFFFFF"/>
              </a:clrFrom>
              <a:clrTo>
                <a:srgbClr val="FFFFFF">
                  <a:alpha val="0"/>
                </a:srgbClr>
              </a:clrTo>
            </a:clrChange>
          </a:blip>
          <a:stretch>
            <a:fillRect/>
          </a:stretch>
        </p:blipFill>
        <p:spPr>
          <a:xfrm>
            <a:off x="3000364" y="2571744"/>
            <a:ext cx="2264671" cy="1785950"/>
          </a:xfrm>
          <a:prstGeom prst="rect">
            <a:avLst/>
          </a:prstGeom>
        </p:spPr>
      </p:pic>
      <p:pic>
        <p:nvPicPr>
          <p:cNvPr id="37" name="36 Imagen" descr="andando24.gif">
            <a:hlinkHover r:id="rId2" action="ppaction://hlinksldjump"/>
          </p:cNvPr>
          <p:cNvPicPr preferRelativeResize="0">
            <a:picLocks/>
          </p:cNvPicPr>
          <p:nvPr/>
        </p:nvPicPr>
        <p:blipFill>
          <a:blip r:embed="rId13">
            <a:clrChange>
              <a:clrFrom>
                <a:srgbClr val="FFFFFF"/>
              </a:clrFrom>
              <a:clrTo>
                <a:srgbClr val="FFFFFF">
                  <a:alpha val="0"/>
                </a:srgbClr>
              </a:clrTo>
            </a:clrChange>
          </a:blip>
          <a:stretch>
            <a:fillRect/>
          </a:stretch>
        </p:blipFill>
        <p:spPr>
          <a:xfrm>
            <a:off x="6572264" y="2571744"/>
            <a:ext cx="2264400" cy="1785600"/>
          </a:xfrm>
          <a:prstGeom prst="rect">
            <a:avLst/>
          </a:prstGeom>
        </p:spPr>
      </p:pic>
      <p:pic>
        <p:nvPicPr>
          <p:cNvPr id="38" name="37 Imagen" descr="andando.gif">
            <a:hlinkHover r:id="rId2" action="ppaction://hlinksldjump"/>
          </p:cNvPr>
          <p:cNvPicPr>
            <a:picLocks noChangeAspect="1"/>
          </p:cNvPicPr>
          <p:nvPr/>
        </p:nvPicPr>
        <p:blipFill>
          <a:blip r:embed="rId12">
            <a:clrChange>
              <a:clrFrom>
                <a:srgbClr val="FFFFFF"/>
              </a:clrFrom>
              <a:clrTo>
                <a:srgbClr val="FFFFFF">
                  <a:alpha val="0"/>
                </a:srgbClr>
              </a:clrTo>
            </a:clrChange>
          </a:blip>
          <a:stretch>
            <a:fillRect/>
          </a:stretch>
        </p:blipFill>
        <p:spPr>
          <a:xfrm>
            <a:off x="3000364" y="2571744"/>
            <a:ext cx="2264671" cy="1785950"/>
          </a:xfrm>
          <a:prstGeom prst="rect">
            <a:avLst/>
          </a:prstGeom>
        </p:spPr>
      </p:pic>
      <p:pic>
        <p:nvPicPr>
          <p:cNvPr id="39" name="38 Imagen" descr="andando24.gif">
            <a:hlinkHover r:id="rId2" action="ppaction://hlinksldjump"/>
          </p:cNvPr>
          <p:cNvPicPr preferRelativeResize="0">
            <a:picLocks/>
          </p:cNvPicPr>
          <p:nvPr/>
        </p:nvPicPr>
        <p:blipFill>
          <a:blip r:embed="rId13">
            <a:clrChange>
              <a:clrFrom>
                <a:srgbClr val="FFFFFF"/>
              </a:clrFrom>
              <a:clrTo>
                <a:srgbClr val="FFFFFF">
                  <a:alpha val="0"/>
                </a:srgbClr>
              </a:clrTo>
            </a:clrChange>
          </a:blip>
          <a:stretch>
            <a:fillRect/>
          </a:stretch>
        </p:blipFill>
        <p:spPr>
          <a:xfrm>
            <a:off x="6572264" y="2571744"/>
            <a:ext cx="2264400" cy="1785600"/>
          </a:xfrm>
          <a:prstGeom prst="rect">
            <a:avLst/>
          </a:prstGeom>
        </p:spPr>
      </p:pic>
      <p:pic>
        <p:nvPicPr>
          <p:cNvPr id="40" name="39 Imagen" descr="andando.gif">
            <a:hlinkHover r:id="rId2" action="ppaction://hlinksldjump"/>
          </p:cNvPr>
          <p:cNvPicPr>
            <a:picLocks noChangeAspect="1"/>
          </p:cNvPicPr>
          <p:nvPr/>
        </p:nvPicPr>
        <p:blipFill>
          <a:blip r:embed="rId12">
            <a:clrChange>
              <a:clrFrom>
                <a:srgbClr val="FFFFFF"/>
              </a:clrFrom>
              <a:clrTo>
                <a:srgbClr val="FFFFFF">
                  <a:alpha val="0"/>
                </a:srgbClr>
              </a:clrTo>
            </a:clrChange>
          </a:blip>
          <a:stretch>
            <a:fillRect/>
          </a:stretch>
        </p:blipFill>
        <p:spPr>
          <a:xfrm>
            <a:off x="3000364" y="2571744"/>
            <a:ext cx="2264671" cy="1785950"/>
          </a:xfrm>
          <a:prstGeom prst="rect">
            <a:avLst/>
          </a:prstGeom>
        </p:spPr>
      </p:pic>
      <p:pic>
        <p:nvPicPr>
          <p:cNvPr id="41" name="40 Imagen" descr="andando24.gif">
            <a:hlinkHover r:id="rId2" action="ppaction://hlinksldjump"/>
          </p:cNvPr>
          <p:cNvPicPr preferRelativeResize="0">
            <a:picLocks/>
          </p:cNvPicPr>
          <p:nvPr/>
        </p:nvPicPr>
        <p:blipFill>
          <a:blip r:embed="rId13">
            <a:clrChange>
              <a:clrFrom>
                <a:srgbClr val="FFFFFF"/>
              </a:clrFrom>
              <a:clrTo>
                <a:srgbClr val="FFFFFF">
                  <a:alpha val="0"/>
                </a:srgbClr>
              </a:clrTo>
            </a:clrChange>
          </a:blip>
          <a:stretch>
            <a:fillRect/>
          </a:stretch>
        </p:blipFill>
        <p:spPr>
          <a:xfrm>
            <a:off x="6572264" y="2571744"/>
            <a:ext cx="2264400" cy="1785600"/>
          </a:xfrm>
          <a:prstGeom prst="rect">
            <a:avLst/>
          </a:prstGeom>
        </p:spPr>
      </p:pic>
      <p:pic>
        <p:nvPicPr>
          <p:cNvPr id="42" name="41 Imagen" descr="andando.gif">
            <a:hlinkHover r:id="rId2" action="ppaction://hlinksldjump"/>
          </p:cNvPr>
          <p:cNvPicPr>
            <a:picLocks noChangeAspect="1"/>
          </p:cNvPicPr>
          <p:nvPr/>
        </p:nvPicPr>
        <p:blipFill>
          <a:blip r:embed="rId12">
            <a:clrChange>
              <a:clrFrom>
                <a:srgbClr val="FFFFFF"/>
              </a:clrFrom>
              <a:clrTo>
                <a:srgbClr val="FFFFFF">
                  <a:alpha val="0"/>
                </a:srgbClr>
              </a:clrTo>
            </a:clrChange>
          </a:blip>
          <a:stretch>
            <a:fillRect/>
          </a:stretch>
        </p:blipFill>
        <p:spPr>
          <a:xfrm>
            <a:off x="3000364" y="2571744"/>
            <a:ext cx="2264671" cy="1785950"/>
          </a:xfrm>
          <a:prstGeom prst="rect">
            <a:avLst/>
          </a:prstGeom>
        </p:spPr>
      </p:pic>
      <p:pic>
        <p:nvPicPr>
          <p:cNvPr id="43" name="42 Imagen" descr="andando24.gif">
            <a:hlinkHover r:id="rId2" action="ppaction://hlinksldjump"/>
          </p:cNvPr>
          <p:cNvPicPr preferRelativeResize="0">
            <a:picLocks/>
          </p:cNvPicPr>
          <p:nvPr/>
        </p:nvPicPr>
        <p:blipFill>
          <a:blip r:embed="rId13">
            <a:clrChange>
              <a:clrFrom>
                <a:srgbClr val="FFFFFF"/>
              </a:clrFrom>
              <a:clrTo>
                <a:srgbClr val="FFFFFF">
                  <a:alpha val="0"/>
                </a:srgbClr>
              </a:clrTo>
            </a:clrChange>
          </a:blip>
          <a:stretch>
            <a:fillRect/>
          </a:stretch>
        </p:blipFill>
        <p:spPr>
          <a:xfrm>
            <a:off x="6572264" y="2571744"/>
            <a:ext cx="2264400" cy="1785600"/>
          </a:xfrm>
          <a:prstGeom prst="rect">
            <a:avLst/>
          </a:prstGeom>
        </p:spPr>
      </p:pic>
      <p:pic>
        <p:nvPicPr>
          <p:cNvPr id="44" name="43 Imagen" descr="andando.gif">
            <a:hlinkHover r:id="rId2" action="ppaction://hlinksldjump"/>
          </p:cNvPr>
          <p:cNvPicPr>
            <a:picLocks noChangeAspect="1"/>
          </p:cNvPicPr>
          <p:nvPr/>
        </p:nvPicPr>
        <p:blipFill>
          <a:blip r:embed="rId12">
            <a:clrChange>
              <a:clrFrom>
                <a:srgbClr val="FFFFFF"/>
              </a:clrFrom>
              <a:clrTo>
                <a:srgbClr val="FFFFFF">
                  <a:alpha val="0"/>
                </a:srgbClr>
              </a:clrTo>
            </a:clrChange>
          </a:blip>
          <a:stretch>
            <a:fillRect/>
          </a:stretch>
        </p:blipFill>
        <p:spPr>
          <a:xfrm>
            <a:off x="3000364" y="2571744"/>
            <a:ext cx="2264671" cy="1785950"/>
          </a:xfrm>
          <a:prstGeom prst="rect">
            <a:avLst/>
          </a:prstGeom>
        </p:spPr>
      </p:pic>
      <p:pic>
        <p:nvPicPr>
          <p:cNvPr id="45" name="44 Imagen" descr="andando24.gif">
            <a:hlinkHover r:id="rId2" action="ppaction://hlinksldjump"/>
          </p:cNvPr>
          <p:cNvPicPr preferRelativeResize="0">
            <a:picLocks/>
          </p:cNvPicPr>
          <p:nvPr/>
        </p:nvPicPr>
        <p:blipFill>
          <a:blip r:embed="rId13">
            <a:clrChange>
              <a:clrFrom>
                <a:srgbClr val="FFFFFF"/>
              </a:clrFrom>
              <a:clrTo>
                <a:srgbClr val="FFFFFF">
                  <a:alpha val="0"/>
                </a:srgbClr>
              </a:clrTo>
            </a:clrChange>
          </a:blip>
          <a:stretch>
            <a:fillRect/>
          </a:stretch>
        </p:blipFill>
        <p:spPr>
          <a:xfrm>
            <a:off x="6572264" y="2571744"/>
            <a:ext cx="2264400" cy="1785600"/>
          </a:xfrm>
          <a:prstGeom prst="rect">
            <a:avLst/>
          </a:prstGeom>
        </p:spPr>
      </p:pic>
      <p:pic>
        <p:nvPicPr>
          <p:cNvPr id="46" name="45 Imagen" descr="andando.gif">
            <a:hlinkHover r:id="rId2" action="ppaction://hlinksldjump"/>
          </p:cNvPr>
          <p:cNvPicPr>
            <a:picLocks noChangeAspect="1"/>
          </p:cNvPicPr>
          <p:nvPr/>
        </p:nvPicPr>
        <p:blipFill>
          <a:blip r:embed="rId12">
            <a:clrChange>
              <a:clrFrom>
                <a:srgbClr val="FFFFFF"/>
              </a:clrFrom>
              <a:clrTo>
                <a:srgbClr val="FFFFFF">
                  <a:alpha val="0"/>
                </a:srgbClr>
              </a:clrTo>
            </a:clrChange>
          </a:blip>
          <a:stretch>
            <a:fillRect/>
          </a:stretch>
        </p:blipFill>
        <p:spPr>
          <a:xfrm>
            <a:off x="3000364" y="2571744"/>
            <a:ext cx="2264671" cy="1785950"/>
          </a:xfrm>
          <a:prstGeom prst="rect">
            <a:avLst/>
          </a:prstGeom>
        </p:spPr>
      </p:pic>
      <p:pic>
        <p:nvPicPr>
          <p:cNvPr id="47" name="46 Imagen" descr="andando24.gif">
            <a:hlinkHover r:id="rId2" action="ppaction://hlinksldjump"/>
          </p:cNvPr>
          <p:cNvPicPr preferRelativeResize="0">
            <a:picLocks/>
          </p:cNvPicPr>
          <p:nvPr/>
        </p:nvPicPr>
        <p:blipFill>
          <a:blip r:embed="rId13">
            <a:clrChange>
              <a:clrFrom>
                <a:srgbClr val="FFFFFF"/>
              </a:clrFrom>
              <a:clrTo>
                <a:srgbClr val="FFFFFF">
                  <a:alpha val="0"/>
                </a:srgbClr>
              </a:clrTo>
            </a:clrChange>
          </a:blip>
          <a:stretch>
            <a:fillRect/>
          </a:stretch>
        </p:blipFill>
        <p:spPr>
          <a:xfrm>
            <a:off x="6572264" y="2571744"/>
            <a:ext cx="2264400" cy="1785600"/>
          </a:xfrm>
          <a:prstGeom prst="rect">
            <a:avLst/>
          </a:prstGeom>
        </p:spPr>
      </p:pic>
      <p:pic>
        <p:nvPicPr>
          <p:cNvPr id="48" name="47 Imagen" descr="andando.gif">
            <a:hlinkHover r:id="rId2" action="ppaction://hlinksldjump"/>
          </p:cNvPr>
          <p:cNvPicPr>
            <a:picLocks noChangeAspect="1"/>
          </p:cNvPicPr>
          <p:nvPr/>
        </p:nvPicPr>
        <p:blipFill>
          <a:blip r:embed="rId12">
            <a:clrChange>
              <a:clrFrom>
                <a:srgbClr val="FFFFFF"/>
              </a:clrFrom>
              <a:clrTo>
                <a:srgbClr val="FFFFFF">
                  <a:alpha val="0"/>
                </a:srgbClr>
              </a:clrTo>
            </a:clrChange>
          </a:blip>
          <a:stretch>
            <a:fillRect/>
          </a:stretch>
        </p:blipFill>
        <p:spPr>
          <a:xfrm>
            <a:off x="3000364" y="2571744"/>
            <a:ext cx="2264671" cy="1785950"/>
          </a:xfrm>
          <a:prstGeom prst="rect">
            <a:avLst/>
          </a:prstGeom>
        </p:spPr>
      </p:pic>
      <p:pic>
        <p:nvPicPr>
          <p:cNvPr id="49" name="48 Imagen" descr="andando24.gif">
            <a:hlinkHover r:id="rId2" action="ppaction://hlinksldjump"/>
          </p:cNvPr>
          <p:cNvPicPr preferRelativeResize="0">
            <a:picLocks/>
          </p:cNvPicPr>
          <p:nvPr/>
        </p:nvPicPr>
        <p:blipFill>
          <a:blip r:embed="rId13">
            <a:clrChange>
              <a:clrFrom>
                <a:srgbClr val="FFFFFF"/>
              </a:clrFrom>
              <a:clrTo>
                <a:srgbClr val="FFFFFF">
                  <a:alpha val="0"/>
                </a:srgbClr>
              </a:clrTo>
            </a:clrChange>
          </a:blip>
          <a:stretch>
            <a:fillRect/>
          </a:stretch>
        </p:blipFill>
        <p:spPr>
          <a:xfrm>
            <a:off x="6572264" y="2571744"/>
            <a:ext cx="2264400" cy="1785600"/>
          </a:xfrm>
          <a:prstGeom prst="rect">
            <a:avLst/>
          </a:prstGeom>
        </p:spPr>
      </p:pic>
      <p:pic>
        <p:nvPicPr>
          <p:cNvPr id="50" name="49 Imagen" descr="andando.gif">
            <a:hlinkHover r:id="rId2" action="ppaction://hlinksldjump"/>
          </p:cNvPr>
          <p:cNvPicPr>
            <a:picLocks noChangeAspect="1"/>
          </p:cNvPicPr>
          <p:nvPr/>
        </p:nvPicPr>
        <p:blipFill>
          <a:blip r:embed="rId12">
            <a:clrChange>
              <a:clrFrom>
                <a:srgbClr val="FFFFFF"/>
              </a:clrFrom>
              <a:clrTo>
                <a:srgbClr val="FFFFFF">
                  <a:alpha val="0"/>
                </a:srgbClr>
              </a:clrTo>
            </a:clrChange>
          </a:blip>
          <a:stretch>
            <a:fillRect/>
          </a:stretch>
        </p:blipFill>
        <p:spPr>
          <a:xfrm>
            <a:off x="3000364" y="2571744"/>
            <a:ext cx="2264671" cy="1785950"/>
          </a:xfrm>
          <a:prstGeom prst="rect">
            <a:avLst/>
          </a:prstGeom>
        </p:spPr>
      </p:pic>
      <p:pic>
        <p:nvPicPr>
          <p:cNvPr id="51" name="50 Imagen" descr="andando24.gif">
            <a:hlinkHover r:id="rId2" action="ppaction://hlinksldjump"/>
          </p:cNvPr>
          <p:cNvPicPr preferRelativeResize="0">
            <a:picLocks/>
          </p:cNvPicPr>
          <p:nvPr/>
        </p:nvPicPr>
        <p:blipFill>
          <a:blip r:embed="rId13">
            <a:clrChange>
              <a:clrFrom>
                <a:srgbClr val="FFFFFF"/>
              </a:clrFrom>
              <a:clrTo>
                <a:srgbClr val="FFFFFF">
                  <a:alpha val="0"/>
                </a:srgbClr>
              </a:clrTo>
            </a:clrChange>
          </a:blip>
          <a:stretch>
            <a:fillRect/>
          </a:stretch>
        </p:blipFill>
        <p:spPr>
          <a:xfrm>
            <a:off x="6572264" y="2571744"/>
            <a:ext cx="2264400" cy="1785600"/>
          </a:xfrm>
          <a:prstGeom prst="rect">
            <a:avLst/>
          </a:prstGeom>
        </p:spPr>
      </p:pic>
      <p:pic>
        <p:nvPicPr>
          <p:cNvPr id="52" name="51 Imagen" descr="andando.gif">
            <a:hlinkHover r:id="rId2" action="ppaction://hlinksldjump"/>
          </p:cNvPr>
          <p:cNvPicPr>
            <a:picLocks noChangeAspect="1"/>
          </p:cNvPicPr>
          <p:nvPr/>
        </p:nvPicPr>
        <p:blipFill>
          <a:blip r:embed="rId12">
            <a:clrChange>
              <a:clrFrom>
                <a:srgbClr val="FFFFFF"/>
              </a:clrFrom>
              <a:clrTo>
                <a:srgbClr val="FFFFFF">
                  <a:alpha val="0"/>
                </a:srgbClr>
              </a:clrTo>
            </a:clrChange>
          </a:blip>
          <a:stretch>
            <a:fillRect/>
          </a:stretch>
        </p:blipFill>
        <p:spPr>
          <a:xfrm>
            <a:off x="3000364" y="2571744"/>
            <a:ext cx="2264671" cy="1785950"/>
          </a:xfrm>
          <a:prstGeom prst="rect">
            <a:avLst/>
          </a:prstGeom>
        </p:spPr>
      </p:pic>
      <p:pic>
        <p:nvPicPr>
          <p:cNvPr id="53" name="52 Imagen" descr="andando24.gif">
            <a:hlinkHover r:id="rId2" action="ppaction://hlinksldjump"/>
          </p:cNvPr>
          <p:cNvPicPr preferRelativeResize="0">
            <a:picLocks/>
          </p:cNvPicPr>
          <p:nvPr/>
        </p:nvPicPr>
        <p:blipFill>
          <a:blip r:embed="rId13">
            <a:clrChange>
              <a:clrFrom>
                <a:srgbClr val="FFFFFF"/>
              </a:clrFrom>
              <a:clrTo>
                <a:srgbClr val="FFFFFF">
                  <a:alpha val="0"/>
                </a:srgbClr>
              </a:clrTo>
            </a:clrChange>
          </a:blip>
          <a:stretch>
            <a:fillRect/>
          </a:stretch>
        </p:blipFill>
        <p:spPr>
          <a:xfrm>
            <a:off x="6572264" y="2571744"/>
            <a:ext cx="2264400" cy="1785600"/>
          </a:xfrm>
          <a:prstGeom prst="rect">
            <a:avLst/>
          </a:prstGeom>
        </p:spPr>
      </p:pic>
      <p:pic>
        <p:nvPicPr>
          <p:cNvPr id="54" name="53 Imagen" descr="andando.gif">
            <a:hlinkHover r:id="rId2" action="ppaction://hlinksldjump"/>
          </p:cNvPr>
          <p:cNvPicPr>
            <a:picLocks noChangeAspect="1"/>
          </p:cNvPicPr>
          <p:nvPr/>
        </p:nvPicPr>
        <p:blipFill>
          <a:blip r:embed="rId12">
            <a:clrChange>
              <a:clrFrom>
                <a:srgbClr val="FFFFFF"/>
              </a:clrFrom>
              <a:clrTo>
                <a:srgbClr val="FFFFFF">
                  <a:alpha val="0"/>
                </a:srgbClr>
              </a:clrTo>
            </a:clrChange>
          </a:blip>
          <a:stretch>
            <a:fillRect/>
          </a:stretch>
        </p:blipFill>
        <p:spPr>
          <a:xfrm>
            <a:off x="3000364" y="2571744"/>
            <a:ext cx="2264671" cy="1785950"/>
          </a:xfrm>
          <a:prstGeom prst="rect">
            <a:avLst/>
          </a:prstGeom>
        </p:spPr>
      </p:pic>
      <p:pic>
        <p:nvPicPr>
          <p:cNvPr id="55" name="54 Imagen" descr="andando24.gif">
            <a:hlinkHover r:id="rId2" action="ppaction://hlinksldjump"/>
          </p:cNvPr>
          <p:cNvPicPr preferRelativeResize="0">
            <a:picLocks/>
          </p:cNvPicPr>
          <p:nvPr/>
        </p:nvPicPr>
        <p:blipFill>
          <a:blip r:embed="rId13">
            <a:clrChange>
              <a:clrFrom>
                <a:srgbClr val="FFFFFF"/>
              </a:clrFrom>
              <a:clrTo>
                <a:srgbClr val="FFFFFF">
                  <a:alpha val="0"/>
                </a:srgbClr>
              </a:clrTo>
            </a:clrChange>
          </a:blip>
          <a:stretch>
            <a:fillRect/>
          </a:stretch>
        </p:blipFill>
        <p:spPr>
          <a:xfrm>
            <a:off x="6572264" y="2571744"/>
            <a:ext cx="2264400" cy="1785600"/>
          </a:xfrm>
          <a:prstGeom prst="rect">
            <a:avLst/>
          </a:prstGeom>
        </p:spPr>
      </p:pic>
      <p:pic>
        <p:nvPicPr>
          <p:cNvPr id="56" name="55 Imagen" descr="andando.gif">
            <a:hlinkHover r:id="rId2" action="ppaction://hlinksldjump"/>
          </p:cNvPr>
          <p:cNvPicPr>
            <a:picLocks noChangeAspect="1"/>
          </p:cNvPicPr>
          <p:nvPr/>
        </p:nvPicPr>
        <p:blipFill>
          <a:blip r:embed="rId12">
            <a:clrChange>
              <a:clrFrom>
                <a:srgbClr val="FFFFFF"/>
              </a:clrFrom>
              <a:clrTo>
                <a:srgbClr val="FFFFFF">
                  <a:alpha val="0"/>
                </a:srgbClr>
              </a:clrTo>
            </a:clrChange>
          </a:blip>
          <a:stretch>
            <a:fillRect/>
          </a:stretch>
        </p:blipFill>
        <p:spPr>
          <a:xfrm>
            <a:off x="3000364" y="2571744"/>
            <a:ext cx="2264671" cy="1785950"/>
          </a:xfrm>
          <a:prstGeom prst="rect">
            <a:avLst/>
          </a:prstGeom>
        </p:spPr>
      </p:pic>
      <p:pic>
        <p:nvPicPr>
          <p:cNvPr id="57" name="56 Imagen" descr="andando24.gif"/>
          <p:cNvPicPr preferRelativeResize="0">
            <a:picLocks/>
          </p:cNvPicPr>
          <p:nvPr/>
        </p:nvPicPr>
        <p:blipFill>
          <a:blip r:embed="rId13">
            <a:clrChange>
              <a:clrFrom>
                <a:srgbClr val="FFFFFF"/>
              </a:clrFrom>
              <a:clrTo>
                <a:srgbClr val="FFFFFF">
                  <a:alpha val="0"/>
                </a:srgbClr>
              </a:clrTo>
            </a:clrChange>
          </a:blip>
          <a:stretch>
            <a:fillRect/>
          </a:stretch>
        </p:blipFill>
        <p:spPr>
          <a:xfrm>
            <a:off x="6572264" y="2571744"/>
            <a:ext cx="2286016" cy="178560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250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dissolve">
                                      <p:cBhvr>
                                        <p:cTn id="19" dur="500"/>
                                        <p:tgtEl>
                                          <p:spTgt spid="31"/>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par>
                                <p:cTn id="29" presetID="9"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10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0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20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0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000"/>
                                        <p:tgtEl>
                                          <p:spTgt spid="1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dissolve">
                                      <p:cBhvr>
                                        <p:cTn id="55" dur="500"/>
                                        <p:tgtEl>
                                          <p:spTgt spid="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20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2000"/>
                                        <p:tgtEl>
                                          <p:spTgt spid="2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2000"/>
                                        <p:tgtEl>
                                          <p:spTgt spid="2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000"/>
                                        <p:tgtEl>
                                          <p:spTgt spid="16"/>
                                        </p:tgtEl>
                                      </p:cBhvr>
                                    </p:animEffect>
                                  </p:childTnLst>
                                </p:cTn>
                              </p:par>
                              <p:par>
                                <p:cTn id="68" presetID="16" presetClass="exit" presetSubtype="26" fill="hold" grpId="1" nodeType="withEffect">
                                  <p:stCondLst>
                                    <p:cond delay="0"/>
                                  </p:stCondLst>
                                  <p:childTnLst>
                                    <p:animEffect transition="out" filter="barn(inHorizontal)">
                                      <p:cBhvr>
                                        <p:cTn id="69" dur="500"/>
                                        <p:tgtEl>
                                          <p:spTgt spid="2"/>
                                        </p:tgtEl>
                                      </p:cBhvr>
                                    </p:animEffect>
                                    <p:set>
                                      <p:cBhvr>
                                        <p:cTn id="70" dur="1" fill="hold">
                                          <p:stCondLst>
                                            <p:cond delay="499"/>
                                          </p:stCondLst>
                                        </p:cTn>
                                        <p:tgtEl>
                                          <p:spTgt spid="2"/>
                                        </p:tgtEl>
                                        <p:attrNameLst>
                                          <p:attrName>style.visibility</p:attrName>
                                        </p:attrNameLst>
                                      </p:cBhvr>
                                      <p:to>
                                        <p:strVal val="hidden"/>
                                      </p:to>
                                    </p:set>
                                  </p:childTnLst>
                                </p:cTn>
                              </p:par>
                              <p:par>
                                <p:cTn id="71" presetID="16" presetClass="exit" presetSubtype="26" fill="hold" grpId="1" nodeType="withEffect">
                                  <p:stCondLst>
                                    <p:cond delay="0"/>
                                  </p:stCondLst>
                                  <p:childTnLst>
                                    <p:animEffect transition="out" filter="barn(inHorizontal)">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par>
                                <p:cTn id="74" presetID="9" presetClass="entr" presetSubtype="0" fill="hold"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dissolve">
                                      <p:cBhvr>
                                        <p:cTn id="76" dur="1000"/>
                                        <p:tgtEl>
                                          <p:spTgt spid="15"/>
                                        </p:tgtEl>
                                      </p:cBhvr>
                                    </p:animEffect>
                                  </p:childTnLst>
                                </p:cTn>
                              </p:par>
                              <p:par>
                                <p:cTn id="77" presetID="9" presetClass="entr" presetSubtype="0"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dissolve">
                                      <p:cBhvr>
                                        <p:cTn id="79" dur="500"/>
                                        <p:tgtEl>
                                          <p:spTgt spid="20"/>
                                        </p:tgtEl>
                                      </p:cBhvr>
                                    </p:animEffect>
                                  </p:childTnLst>
                                </p:cTn>
                              </p:par>
                              <p:par>
                                <p:cTn id="80" presetID="0" presetClass="path" presetSubtype="0" repeatCount="indefinite" fill="remove" nodeType="withEffect">
                                  <p:stCondLst>
                                    <p:cond delay="0"/>
                                  </p:stCondLst>
                                  <p:childTnLst>
                                    <p:animMotion origin="layout" path="M 1.66667E-6 7.40741E-7 C 0.00052 -0.04514 0.00261 -0.09051 0.00174 -0.13564 C 0.00139 -0.15347 0.0059 -0.17592 -0.00347 -0.18865 C -0.01111 -0.19884 -0.02517 -0.18703 -0.03611 -0.18634 C -0.06076 -0.17801 -0.03333 -0.18634 -0.09479 -0.18634 C -0.11371 -0.18634 -0.13281 -0.18472 -0.15173 -0.18402 C -0.18038 -0.18472 -0.2092 -0.18495 -0.23785 -0.18634 C -0.24305 -0.18657 -0.25121 -0.1949 -0.25347 -0.18865 C -0.26041 -0.16921 -0.25434 -0.1456 -0.25694 -0.12407 C -0.25121 -0.05532 -0.25382 -0.09676 -0.25173 7.40741E-7 C -0.24774 -0.01597 -0.25173 0.00324 -0.25173 -0.02523 C -0.25173 -0.07037 -0.25191 -0.06597 -0.24826 -0.09421 C -0.24653 -0.12176 -0.24601 -0.14953 -0.24305 -0.17708 C -0.24618 -0.18935 -0.24236 -0.18171 -0.25173 -0.18171 C -0.26545 -0.18171 -0.27934 -0.18333 -0.29305 -0.18402 C -0.36041 -0.17754 -0.4276 -0.18495 -0.49479 -0.18865 C -0.53819 -0.18657 -0.58125 -0.18472 -0.62413 -0.17939 C -0.63785 -0.18009 -0.65173 -0.18032 -0.66545 -0.18171 C -0.66736 -0.18194 -0.67257 -0.18402 -0.67066 -0.18402 C -0.65399 -0.18402 -0.63732 -0.18055 -0.62066 -0.17939 C -0.53333 -0.18125 -0.51545 -0.13588 -0.51545 -0.20926 C -0.51545 -0.22523 -0.51666 -0.24143 -0.51719 -0.2574 C -0.5118 -0.28611 -0.51528 -0.24051 -0.52066 -0.22986 C -0.51857 -0.1662 -0.52014 -0.10301 -0.51892 -0.03912 C -0.51962 0.01366 -0.52778 0.14815 -0.51719 0.20463 C -0.51562 0.10139 -0.51562 0.00209 -0.51719 -0.10115 C -0.50937 -0.29907 -0.50399 -0.18171 -0.21892 -0.18402 C -0.18455 -0.19074 -0.2118 -0.18634 -0.13958 -0.18402 C -0.00312 -0.17963 -0.1184 -0.18379 1.66667E-6 -0.17939 C -0.00416 -0.11967 0.0033 -0.05995 1.66667E-6 7.40741E-7 Z " pathEditMode="relative" ptsTypes="ffffffffffffffffffffffffffffff">
                                      <p:cBhvr>
                                        <p:cTn id="81" dur="12000" fill="hold"/>
                                        <p:tgtEl>
                                          <p:spTgt spid="20"/>
                                        </p:tgtEl>
                                        <p:attrNameLst>
                                          <p:attrName>ppt_x</p:attrName>
                                          <p:attrName>ppt_y</p:attrName>
                                        </p:attrNameLst>
                                      </p:cBhvr>
                                    </p:animMotion>
                                  </p:childTnLst>
                                </p:cTn>
                              </p:par>
                              <p:par>
                                <p:cTn id="82" presetID="9" presetClass="entr" presetSubtype="0" fill="hold"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dissolve">
                                      <p:cBhvr>
                                        <p:cTn id="84" dur="500"/>
                                        <p:tgtEl>
                                          <p:spTgt spid="22"/>
                                        </p:tgtEl>
                                      </p:cBhvr>
                                    </p:animEffect>
                                  </p:childTnLst>
                                </p:cTn>
                              </p:par>
                              <p:par>
                                <p:cTn id="85" presetID="0" presetClass="path" presetSubtype="0" repeatCount="indefinite" fill="remove" nodeType="withEffect">
                                  <p:stCondLst>
                                    <p:cond delay="0"/>
                                  </p:stCondLst>
                                  <p:childTnLst>
                                    <p:animMotion origin="layout" path="M 2.22222E-6 5.55556E-6 C 0.04479 0.0007 0.08976 0.00163 0.13455 0.00232 C 0.19323 0.00325 0.25868 -0.03217 0.31042 0.00463 C 0.32379 0.01413 0.30504 0.12246 0.31563 0.1632 C 0.31476 0.17107 0.30833 0.21482 0.31389 0.21852 C 0.3257 0.22639 0.34028 0.22014 0.35347 0.22084 C 0.37587 0.2257 0.40399 0.21968 0.42587 0.21852 C 0.49219 0.22107 0.50052 0.22292 0.57222 0.22084 C 0.61788 0.22223 0.6632 0.22547 0.70868 0.22547 C 0.72188 0.22547 0.68229 0.22362 0.6691 0.22315 C 0.63056 0.222 0.59202 0.22153 0.55347 0.22084 C 0.47327 0.22524 0.39393 0.22246 0.31389 0.21852 C 0.31441 0.21158 0.31458 0.20463 0.31563 0.19769 C 0.31632 0.19306 0.3191 0.18403 0.3191 0.18403 C 0.32101 0.16019 0.32222 0.15834 0.3191 0.13102 C 0.31858 0.12616 0.31563 0.11737 0.31563 0.11737 C 0.3125 0.07894 0.31094 0.04075 0.30868 0.00232 C 0.31024 -0.04097 0.31094 -0.08333 0.30695 -0.12638 C 0.30747 -0.16458 0.30781 -0.203 0.30868 -0.2412 C 0.30886 -0.24976 0.3099 -0.2581 0.31042 -0.26666 C 0.31111 -0.27662 0.31215 -0.30648 0.31215 -0.29652 C 0.31215 -0.27083 0.31406 -0.25902 0.30521 -0.2412 C 0.30556 -0.23379 0.30903 -0.18888 0.30521 -0.17685 C 0.30434 -0.17384 0.30052 -0.17523 0.29827 -0.17453 C 0.28524 -0.178 0.27309 -0.17268 0.26042 -0.17222 C 0.22413 -0.17083 0.18802 -0.17083 0.15174 -0.17013 C 0.40174 -0.16643 0.26997 -0.23495 0.30868 -0.08032 C 0.30469 0.10718 0.30139 0.00463 0.06215 0.00926 C 0.06181 0.00926 0.00938 0.00116 -0.0033 0.00695 C -0.01163 0.02362 -0.00538 0.05186 -0.0033 0.0713 C -0.00243 0.07987 2.22222E-6 0.09653 2.22222E-6 0.09653 C -0.00156 0.15186 -0.00295 0.18982 -0.00173 0.24607 C -0.00382 0.28496 -0.00573 0.32176 -0.00677 0.36112 C -0.00625 0.38565 -0.00607 0.40996 -0.00503 0.4345 C -0.00486 0.43913 -0.00677 0.44838 -0.0033 0.44838 C 0.00035 0.44838 2.22222E-6 0.4345 2.22222E-6 0.4345 C 0.00122 0.4176 0.00295 0.4044 0.00695 0.38866 C 0.0059 0.3338 0.0033 0.28218 0.00174 0.22778 C 0.00226 0.21158 0.00243 0.19561 0.00347 0.1794 C 0.00417 0.16713 0.00695 0.1426 0.00695 0.1426 C 0.00538 0.09584 0.00955 0.04491 2.22222E-6 5.55556E-6 Z " pathEditMode="relative" ptsTypes="fffffffffffffffffffffffffffffffffffffffff">
                                      <p:cBhvr>
                                        <p:cTn id="86" dur="12000" fill="hold"/>
                                        <p:tgtEl>
                                          <p:spTgt spid="22"/>
                                        </p:tgtEl>
                                        <p:attrNameLst>
                                          <p:attrName>ppt_x</p:attrName>
                                          <p:attrName>ppt_y</p:attrName>
                                        </p:attrNameLst>
                                      </p:cBhvr>
                                    </p:animMotion>
                                  </p:childTnLst>
                                </p:cTn>
                              </p:par>
                              <p:par>
                                <p:cTn id="87" presetID="10"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2000"/>
                                        <p:tgtEl>
                                          <p:spTgt spid="25"/>
                                        </p:tgtEl>
                                      </p:cBhvr>
                                    </p:animEffect>
                                  </p:childTnLst>
                                </p:cTn>
                              </p:par>
                              <p:par>
                                <p:cTn id="90" presetID="9" presetClass="entr" presetSubtype="0" fill="hold"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dissolve">
                                      <p:cBhvr>
                                        <p:cTn id="92" dur="500"/>
                                        <p:tgtEl>
                                          <p:spTgt spid="26"/>
                                        </p:tgtEl>
                                      </p:cBhvr>
                                    </p:animEffect>
                                  </p:childTnLst>
                                </p:cTn>
                              </p:par>
                              <p:par>
                                <p:cTn id="93" presetID="0" presetClass="path" presetSubtype="0" repeatCount="indefinite" fill="remove" nodeType="withEffect">
                                  <p:stCondLst>
                                    <p:cond delay="0"/>
                                  </p:stCondLst>
                                  <p:childTnLst>
                                    <p:animMotion origin="layout" path="M -7.5E-6 2.96296E-6 C 0.0276 0.01227 0.06927 2.96296E-6 0.09982 -0.00232 C 0.12968 -0.00023 0.15972 0.00254 0.18958 0.0044 C 0.19531 0.00509 0.20156 0.00324 0.20677 0.00671 C 0.21006 0.00879 0.19982 0.00903 0.19652 0.00903 C 0.18558 0.00903 0.17465 0.00694 0.16354 0.00671 C 0.11128 0.00532 0.0592 0.00509 0.00694 0.0044 C 0.00017 -0.02176 0.00347 -0.00695 0.00347 -0.06667 C 0.00347 -0.1875 0.00173 -0.16065 0.00694 -0.22315 C 0.00433 -0.2706 0.00329 -0.31806 -7.5E-6 -0.36551 C -0.004 -0.50347 -7.5E-6 -0.37778 -7.5E-6 -0.26898 C -7.5E-6 -0.24607 -0.00087 -0.22292 -0.00174 -0.2 C -0.00209 -0.19236 -0.00296 -0.18472 -0.00348 -0.17709 C -0.00139 -0.11111 0.00069 -0.0456 0.00173 0.0206 C 0.06093 0.01782 0.12013 0.01898 0.17916 0.01366 C 0.14374 -0.00209 0.04895 0.00856 0.00173 0.00671 C -0.00313 -0.00255 -0.00487 -0.0125 -0.00695 -0.02315 C -0.0007 -0.07153 -0.00556 -0.1213 -0.00869 -0.17014 C -0.00817 -0.18241 -0.00539 -0.19491 -0.00695 -0.20695 C -0.0073 -0.21042 -0.01129 -0.21158 -0.01389 -0.21158 C -0.04844 -0.21227 -0.08282 -0.20996 -0.11737 -0.20926 C -0.12657 -0.20857 -0.1356 -0.20718 -0.1448 -0.20695 C -0.19028 -0.20556 -0.32657 -0.20486 -0.28108 -0.20486 C -0.23004 -0.20486 -0.17883 -0.20625 -0.12778 -0.20695 C -0.0882 -0.20625 -0.0481 -0.20996 -0.00869 -0.20486 C -0.00521 -0.20417 -0.00782 -0.19537 -0.00695 -0.19097 C -0.00608 -0.18634 -0.00348 -0.17709 -0.00348 -0.17709 C 0.00086 -0.13727 -0.00435 -0.09329 0.0052 -0.05533 C 0.00572 -0.0331 -0.00851 0.00324 0.00694 0.01134 C 0.02048 0.01852 0.25954 0.00972 0.0618 0.01597 C 0.0434 0.01435 0.02499 0.01389 0.00694 0.00903 C 0.00225 -0.00949 0.00277 -0.0257 0.00173 -0.04607 C 0.00121 -0.08056 0.00104 -0.11528 -7.5E-6 -0.14954 C -0.00018 -0.15486 -0.00452 -0.16921 -0.00174 -0.16551 C 0.00157 -0.16111 0.00173 -0.14746 0.00173 -0.14746 C 0.00225 -0.13727 0.00312 -0.12732 0.00347 -0.11736 C 0.00433 -0.0882 0.00416 -0.05903 0.0052 -0.02986 C 0.00572 -0.01597 0.01197 -0.00301 0.01197 0.01134 " pathEditMode="relative" ptsTypes="fffffffffffffffffffffffffffffffffffffA">
                                      <p:cBhvr>
                                        <p:cTn id="94" dur="12000" fill="hold"/>
                                        <p:tgtEl>
                                          <p:spTgt spid="26"/>
                                        </p:tgtEl>
                                        <p:attrNameLst>
                                          <p:attrName>ppt_x</p:attrName>
                                          <p:attrName>ppt_y</p:attrName>
                                        </p:attrNameLst>
                                      </p:cBhvr>
                                    </p:animMotion>
                                  </p:childTnLst>
                                </p:cTn>
                              </p:par>
                              <p:par>
                                <p:cTn id="95" presetID="10"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2000"/>
                                        <p:tgtEl>
                                          <p:spTgt spid="24"/>
                                        </p:tgtEl>
                                      </p:cBhvr>
                                    </p:animEffect>
                                  </p:childTnLst>
                                </p:cTn>
                              </p:par>
                              <p:par>
                                <p:cTn id="98" presetID="9" presetClass="entr" presetSubtype="0" fill="hold" nodeType="with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dissolve">
                                      <p:cBhvr>
                                        <p:cTn id="100" dur="500"/>
                                        <p:tgtEl>
                                          <p:spTgt spid="30"/>
                                        </p:tgtEl>
                                      </p:cBhvr>
                                    </p:animEffect>
                                  </p:childTnLst>
                                </p:cTn>
                              </p:par>
                              <p:par>
                                <p:cTn id="101" presetID="0" presetClass="path" presetSubtype="0" repeatCount="indefinite" fill="remove" nodeType="withEffect">
                                  <p:stCondLst>
                                    <p:cond delay="0"/>
                                  </p:stCondLst>
                                  <p:childTnLst>
                                    <p:animMotion origin="layout" path="M -6.66667E-6 8.14815E-6 C -0.07206 0.00487 -0.04653 -0.00161 -0.07761 0.00695 C -0.13456 0.00602 -0.25522 0.00209 -0.3191 0.00695 C -0.33178 0.00788 -0.29376 0.00857 -0.28108 0.00927 C -0.20001 0.00857 -0.1191 0.00834 -0.03803 0.00695 C -0.00105 0.00626 -0.00713 0.01899 -6.66667E-6 8.14815E-6 Z " pathEditMode="relative" ptsTypes="ffffff">
                                      <p:cBhvr>
                                        <p:cTn id="102" dur="3000" fill="hold"/>
                                        <p:tgtEl>
                                          <p:spTgt spid="30"/>
                                        </p:tgtEl>
                                        <p:attrNameLst>
                                          <p:attrName>ppt_x</p:attrName>
                                          <p:attrName>ppt_y</p:attrName>
                                        </p:attrNameLst>
                                      </p:cBhvr>
                                    </p:animMotion>
                                  </p:childTnLst>
                                </p:cTn>
                              </p:par>
                              <p:par>
                                <p:cTn id="103" presetID="10" presetClass="entr" presetSubtype="0"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2000"/>
                                        <p:tgtEl>
                                          <p:spTgt spid="23"/>
                                        </p:tgtEl>
                                      </p:cBhvr>
                                    </p:animEffect>
                                  </p:childTnLst>
                                </p:cTn>
                              </p:par>
                              <p:par>
                                <p:cTn id="106" presetID="1" presetClass="entr" presetSubtype="0" fill="hold" nodeType="withEffect">
                                  <p:stCondLst>
                                    <p:cond delay="0"/>
                                  </p:stCondLst>
                                  <p:childTnLst>
                                    <p:set>
                                      <p:cBhvr>
                                        <p:cTn id="107" dur="1" fill="hold">
                                          <p:stCondLst>
                                            <p:cond delay="0"/>
                                          </p:stCondLst>
                                        </p:cTn>
                                        <p:tgtEl>
                                          <p:spTgt spid="34"/>
                                        </p:tgtEl>
                                        <p:attrNameLst>
                                          <p:attrName>style.visibility</p:attrName>
                                        </p:attrNameLst>
                                      </p:cBhvr>
                                      <p:to>
                                        <p:strVal val="visible"/>
                                      </p:to>
                                    </p:set>
                                  </p:childTnLst>
                                </p:cTn>
                              </p:par>
                              <p:par>
                                <p:cTn id="108" presetID="0" presetClass="path" presetSubtype="0" fill="hold" nodeType="withEffect">
                                  <p:stCondLst>
                                    <p:cond delay="0"/>
                                  </p:stCondLst>
                                  <p:childTnLst>
                                    <p:animMotion origin="layout" path="M -1.94444E-6 -3.7037E-7 L 0.39375 -3.7037E-7 " pathEditMode="relative" ptsTypes="AA">
                                      <p:cBhvr>
                                        <p:cTn id="109" dur="3000" fill="hold"/>
                                        <p:tgtEl>
                                          <p:spTgt spid="34"/>
                                        </p:tgtEl>
                                        <p:attrNameLst>
                                          <p:attrName>ppt_x</p:attrName>
                                          <p:attrName>ppt_y</p:attrName>
                                        </p:attrNameLst>
                                      </p:cBhvr>
                                    </p:animMotion>
                                  </p:childTnLst>
                                </p:cTn>
                              </p:par>
                              <p:par>
                                <p:cTn id="110" presetID="1" presetClass="exit" presetSubtype="0" fill="hold" nodeType="withEffect">
                                  <p:stCondLst>
                                    <p:cond delay="3000"/>
                                  </p:stCondLst>
                                  <p:childTnLst>
                                    <p:set>
                                      <p:cBhvr>
                                        <p:cTn id="111" dur="1" fill="hold">
                                          <p:stCondLst>
                                            <p:cond delay="0"/>
                                          </p:stCondLst>
                                        </p:cTn>
                                        <p:tgtEl>
                                          <p:spTgt spid="34"/>
                                        </p:tgtEl>
                                        <p:attrNameLst>
                                          <p:attrName>style.visibility</p:attrName>
                                        </p:attrNameLst>
                                      </p:cBhvr>
                                      <p:to>
                                        <p:strVal val="hidden"/>
                                      </p:to>
                                    </p:set>
                                  </p:childTnLst>
                                </p:cTn>
                              </p:par>
                              <p:par>
                                <p:cTn id="112" presetID="1" presetClass="entr" presetSubtype="0" fill="hold" nodeType="withEffect">
                                  <p:stCondLst>
                                    <p:cond delay="3000"/>
                                  </p:stCondLst>
                                  <p:childTnLst>
                                    <p:set>
                                      <p:cBhvr>
                                        <p:cTn id="113" dur="1" fill="hold">
                                          <p:stCondLst>
                                            <p:cond delay="0"/>
                                          </p:stCondLst>
                                        </p:cTn>
                                        <p:tgtEl>
                                          <p:spTgt spid="35"/>
                                        </p:tgtEl>
                                        <p:attrNameLst>
                                          <p:attrName>style.visibility</p:attrName>
                                        </p:attrNameLst>
                                      </p:cBhvr>
                                      <p:to>
                                        <p:strVal val="visible"/>
                                      </p:to>
                                    </p:set>
                                  </p:childTnLst>
                                </p:cTn>
                              </p:par>
                              <p:par>
                                <p:cTn id="114" presetID="0" presetClass="path" presetSubtype="0" fill="hold" nodeType="withEffect">
                                  <p:stCondLst>
                                    <p:cond delay="3000"/>
                                  </p:stCondLst>
                                  <p:childTnLst>
                                    <p:animMotion origin="layout" path="M 6.94444E-6 -3.7037E-7 L -0.39374 -3.7037E-7 " pathEditMode="relative" ptsTypes="AA">
                                      <p:cBhvr>
                                        <p:cTn id="115" dur="3000" fill="hold"/>
                                        <p:tgtEl>
                                          <p:spTgt spid="35"/>
                                        </p:tgtEl>
                                        <p:attrNameLst>
                                          <p:attrName>ppt_x</p:attrName>
                                          <p:attrName>ppt_y</p:attrName>
                                        </p:attrNameLst>
                                      </p:cBhvr>
                                    </p:animMotion>
                                  </p:childTnLst>
                                </p:cTn>
                              </p:par>
                              <p:par>
                                <p:cTn id="116" presetID="1" presetClass="exit" presetSubtype="0" fill="hold" nodeType="withEffect">
                                  <p:stCondLst>
                                    <p:cond delay="6000"/>
                                  </p:stCondLst>
                                  <p:childTnLst>
                                    <p:set>
                                      <p:cBhvr>
                                        <p:cTn id="117" dur="1" fill="hold">
                                          <p:stCondLst>
                                            <p:cond delay="0"/>
                                          </p:stCondLst>
                                        </p:cTn>
                                        <p:tgtEl>
                                          <p:spTgt spid="35"/>
                                        </p:tgtEl>
                                        <p:attrNameLst>
                                          <p:attrName>style.visibility</p:attrName>
                                        </p:attrNameLst>
                                      </p:cBhvr>
                                      <p:to>
                                        <p:strVal val="hidden"/>
                                      </p:to>
                                    </p:set>
                                  </p:childTnLst>
                                </p:cTn>
                              </p:par>
                              <p:par>
                                <p:cTn id="118" presetID="1" presetClass="entr" presetSubtype="0" fill="hold" nodeType="withEffect">
                                  <p:stCondLst>
                                    <p:cond delay="6000"/>
                                  </p:stCondLst>
                                  <p:childTnLst>
                                    <p:set>
                                      <p:cBhvr>
                                        <p:cTn id="119" dur="1" fill="hold">
                                          <p:stCondLst>
                                            <p:cond delay="0"/>
                                          </p:stCondLst>
                                        </p:cTn>
                                        <p:tgtEl>
                                          <p:spTgt spid="36"/>
                                        </p:tgtEl>
                                        <p:attrNameLst>
                                          <p:attrName>style.visibility</p:attrName>
                                        </p:attrNameLst>
                                      </p:cBhvr>
                                      <p:to>
                                        <p:strVal val="visible"/>
                                      </p:to>
                                    </p:set>
                                  </p:childTnLst>
                                </p:cTn>
                              </p:par>
                              <p:par>
                                <p:cTn id="120" presetID="0" presetClass="path" presetSubtype="0" fill="hold" nodeType="withEffect">
                                  <p:stCondLst>
                                    <p:cond delay="6000"/>
                                  </p:stCondLst>
                                  <p:childTnLst>
                                    <p:animMotion origin="layout" path="M -1.94444E-6 -3.7037E-7 L 0.39375 -3.7037E-7 " pathEditMode="relative" ptsTypes="AA">
                                      <p:cBhvr>
                                        <p:cTn id="121" dur="3000" fill="hold"/>
                                        <p:tgtEl>
                                          <p:spTgt spid="36"/>
                                        </p:tgtEl>
                                        <p:attrNameLst>
                                          <p:attrName>ppt_x</p:attrName>
                                          <p:attrName>ppt_y</p:attrName>
                                        </p:attrNameLst>
                                      </p:cBhvr>
                                    </p:animMotion>
                                  </p:childTnLst>
                                </p:cTn>
                              </p:par>
                              <p:par>
                                <p:cTn id="122" presetID="1" presetClass="exit" presetSubtype="0" fill="hold" nodeType="withEffect">
                                  <p:stCondLst>
                                    <p:cond delay="9000"/>
                                  </p:stCondLst>
                                  <p:childTnLst>
                                    <p:set>
                                      <p:cBhvr>
                                        <p:cTn id="123" dur="1" fill="hold">
                                          <p:stCondLst>
                                            <p:cond delay="0"/>
                                          </p:stCondLst>
                                        </p:cTn>
                                        <p:tgtEl>
                                          <p:spTgt spid="36"/>
                                        </p:tgtEl>
                                        <p:attrNameLst>
                                          <p:attrName>style.visibility</p:attrName>
                                        </p:attrNameLst>
                                      </p:cBhvr>
                                      <p:to>
                                        <p:strVal val="hidden"/>
                                      </p:to>
                                    </p:set>
                                  </p:childTnLst>
                                </p:cTn>
                              </p:par>
                              <p:par>
                                <p:cTn id="124" presetID="1" presetClass="entr" presetSubtype="0" fill="hold" nodeType="withEffect">
                                  <p:stCondLst>
                                    <p:cond delay="9000"/>
                                  </p:stCondLst>
                                  <p:childTnLst>
                                    <p:set>
                                      <p:cBhvr>
                                        <p:cTn id="125" dur="1" fill="hold">
                                          <p:stCondLst>
                                            <p:cond delay="0"/>
                                          </p:stCondLst>
                                        </p:cTn>
                                        <p:tgtEl>
                                          <p:spTgt spid="37"/>
                                        </p:tgtEl>
                                        <p:attrNameLst>
                                          <p:attrName>style.visibility</p:attrName>
                                        </p:attrNameLst>
                                      </p:cBhvr>
                                      <p:to>
                                        <p:strVal val="visible"/>
                                      </p:to>
                                    </p:set>
                                  </p:childTnLst>
                                </p:cTn>
                              </p:par>
                              <p:par>
                                <p:cTn id="126" presetID="0" presetClass="path" presetSubtype="0" fill="hold" nodeType="withEffect">
                                  <p:stCondLst>
                                    <p:cond delay="9000"/>
                                  </p:stCondLst>
                                  <p:childTnLst>
                                    <p:animMotion origin="layout" path="M 6.94444E-6 -3.7037E-7 L -0.39374 -3.7037E-7 " pathEditMode="relative" ptsTypes="AA">
                                      <p:cBhvr>
                                        <p:cTn id="127" dur="3000" fill="hold"/>
                                        <p:tgtEl>
                                          <p:spTgt spid="37"/>
                                        </p:tgtEl>
                                        <p:attrNameLst>
                                          <p:attrName>ppt_x</p:attrName>
                                          <p:attrName>ppt_y</p:attrName>
                                        </p:attrNameLst>
                                      </p:cBhvr>
                                    </p:animMotion>
                                  </p:childTnLst>
                                </p:cTn>
                              </p:par>
                              <p:par>
                                <p:cTn id="128" presetID="1" presetClass="exit" presetSubtype="0" fill="hold" nodeType="withEffect">
                                  <p:stCondLst>
                                    <p:cond delay="12000"/>
                                  </p:stCondLst>
                                  <p:childTnLst>
                                    <p:set>
                                      <p:cBhvr>
                                        <p:cTn id="129" dur="1" fill="hold">
                                          <p:stCondLst>
                                            <p:cond delay="0"/>
                                          </p:stCondLst>
                                        </p:cTn>
                                        <p:tgtEl>
                                          <p:spTgt spid="37"/>
                                        </p:tgtEl>
                                        <p:attrNameLst>
                                          <p:attrName>style.visibility</p:attrName>
                                        </p:attrNameLst>
                                      </p:cBhvr>
                                      <p:to>
                                        <p:strVal val="hidden"/>
                                      </p:to>
                                    </p:set>
                                  </p:childTnLst>
                                </p:cTn>
                              </p:par>
                              <p:par>
                                <p:cTn id="130" presetID="1" presetClass="entr" presetSubtype="0" fill="hold" nodeType="withEffect">
                                  <p:stCondLst>
                                    <p:cond delay="12000"/>
                                  </p:stCondLst>
                                  <p:childTnLst>
                                    <p:set>
                                      <p:cBhvr>
                                        <p:cTn id="131" dur="1" fill="hold">
                                          <p:stCondLst>
                                            <p:cond delay="0"/>
                                          </p:stCondLst>
                                        </p:cTn>
                                        <p:tgtEl>
                                          <p:spTgt spid="38"/>
                                        </p:tgtEl>
                                        <p:attrNameLst>
                                          <p:attrName>style.visibility</p:attrName>
                                        </p:attrNameLst>
                                      </p:cBhvr>
                                      <p:to>
                                        <p:strVal val="visible"/>
                                      </p:to>
                                    </p:set>
                                  </p:childTnLst>
                                </p:cTn>
                              </p:par>
                              <p:par>
                                <p:cTn id="132" presetID="0" presetClass="path" presetSubtype="0" fill="hold" nodeType="withEffect">
                                  <p:stCondLst>
                                    <p:cond delay="12000"/>
                                  </p:stCondLst>
                                  <p:childTnLst>
                                    <p:animMotion origin="layout" path="M -1.94444E-6 -3.7037E-7 L 0.39375 -3.7037E-7 " pathEditMode="relative" ptsTypes="AA">
                                      <p:cBhvr>
                                        <p:cTn id="133" dur="3000" fill="hold"/>
                                        <p:tgtEl>
                                          <p:spTgt spid="38"/>
                                        </p:tgtEl>
                                        <p:attrNameLst>
                                          <p:attrName>ppt_x</p:attrName>
                                          <p:attrName>ppt_y</p:attrName>
                                        </p:attrNameLst>
                                      </p:cBhvr>
                                    </p:animMotion>
                                  </p:childTnLst>
                                </p:cTn>
                              </p:par>
                              <p:par>
                                <p:cTn id="134" presetID="1" presetClass="exit" presetSubtype="0" fill="hold" nodeType="withEffect">
                                  <p:stCondLst>
                                    <p:cond delay="15000"/>
                                  </p:stCondLst>
                                  <p:childTnLst>
                                    <p:set>
                                      <p:cBhvr>
                                        <p:cTn id="135" dur="1" fill="hold">
                                          <p:stCondLst>
                                            <p:cond delay="0"/>
                                          </p:stCondLst>
                                        </p:cTn>
                                        <p:tgtEl>
                                          <p:spTgt spid="38"/>
                                        </p:tgtEl>
                                        <p:attrNameLst>
                                          <p:attrName>style.visibility</p:attrName>
                                        </p:attrNameLst>
                                      </p:cBhvr>
                                      <p:to>
                                        <p:strVal val="hidden"/>
                                      </p:to>
                                    </p:set>
                                  </p:childTnLst>
                                </p:cTn>
                              </p:par>
                              <p:par>
                                <p:cTn id="136" presetID="1" presetClass="entr" presetSubtype="0" fill="hold" nodeType="withEffect">
                                  <p:stCondLst>
                                    <p:cond delay="15000"/>
                                  </p:stCondLst>
                                  <p:childTnLst>
                                    <p:set>
                                      <p:cBhvr>
                                        <p:cTn id="137" dur="1" fill="hold">
                                          <p:stCondLst>
                                            <p:cond delay="0"/>
                                          </p:stCondLst>
                                        </p:cTn>
                                        <p:tgtEl>
                                          <p:spTgt spid="39"/>
                                        </p:tgtEl>
                                        <p:attrNameLst>
                                          <p:attrName>style.visibility</p:attrName>
                                        </p:attrNameLst>
                                      </p:cBhvr>
                                      <p:to>
                                        <p:strVal val="visible"/>
                                      </p:to>
                                    </p:set>
                                  </p:childTnLst>
                                </p:cTn>
                              </p:par>
                              <p:par>
                                <p:cTn id="138" presetID="0" presetClass="path" presetSubtype="0" fill="hold" nodeType="withEffect">
                                  <p:stCondLst>
                                    <p:cond delay="15000"/>
                                  </p:stCondLst>
                                  <p:childTnLst>
                                    <p:animMotion origin="layout" path="M 6.94444E-6 -3.7037E-7 L -0.39374 -3.7037E-7 " pathEditMode="relative" ptsTypes="AA">
                                      <p:cBhvr>
                                        <p:cTn id="139" dur="3000" fill="hold"/>
                                        <p:tgtEl>
                                          <p:spTgt spid="39"/>
                                        </p:tgtEl>
                                        <p:attrNameLst>
                                          <p:attrName>ppt_x</p:attrName>
                                          <p:attrName>ppt_y</p:attrName>
                                        </p:attrNameLst>
                                      </p:cBhvr>
                                    </p:animMotion>
                                  </p:childTnLst>
                                </p:cTn>
                              </p:par>
                              <p:par>
                                <p:cTn id="140" presetID="1" presetClass="exit" presetSubtype="0" fill="hold" nodeType="withEffect">
                                  <p:stCondLst>
                                    <p:cond delay="18000"/>
                                  </p:stCondLst>
                                  <p:childTnLst>
                                    <p:set>
                                      <p:cBhvr>
                                        <p:cTn id="141" dur="1" fill="hold">
                                          <p:stCondLst>
                                            <p:cond delay="0"/>
                                          </p:stCondLst>
                                        </p:cTn>
                                        <p:tgtEl>
                                          <p:spTgt spid="39"/>
                                        </p:tgtEl>
                                        <p:attrNameLst>
                                          <p:attrName>style.visibility</p:attrName>
                                        </p:attrNameLst>
                                      </p:cBhvr>
                                      <p:to>
                                        <p:strVal val="hidden"/>
                                      </p:to>
                                    </p:set>
                                  </p:childTnLst>
                                </p:cTn>
                              </p:par>
                              <p:par>
                                <p:cTn id="142" presetID="1" presetClass="entr" presetSubtype="0" fill="hold" nodeType="withEffect">
                                  <p:stCondLst>
                                    <p:cond delay="18000"/>
                                  </p:stCondLst>
                                  <p:childTnLst>
                                    <p:set>
                                      <p:cBhvr>
                                        <p:cTn id="143" dur="1" fill="hold">
                                          <p:stCondLst>
                                            <p:cond delay="0"/>
                                          </p:stCondLst>
                                        </p:cTn>
                                        <p:tgtEl>
                                          <p:spTgt spid="40"/>
                                        </p:tgtEl>
                                        <p:attrNameLst>
                                          <p:attrName>style.visibility</p:attrName>
                                        </p:attrNameLst>
                                      </p:cBhvr>
                                      <p:to>
                                        <p:strVal val="visible"/>
                                      </p:to>
                                    </p:set>
                                  </p:childTnLst>
                                </p:cTn>
                              </p:par>
                              <p:par>
                                <p:cTn id="144" presetID="0" presetClass="path" presetSubtype="0" fill="hold" nodeType="withEffect">
                                  <p:stCondLst>
                                    <p:cond delay="18000"/>
                                  </p:stCondLst>
                                  <p:childTnLst>
                                    <p:animMotion origin="layout" path="M -1.94444E-6 -3.7037E-7 L 0.39375 -3.7037E-7 " pathEditMode="relative" ptsTypes="AA">
                                      <p:cBhvr>
                                        <p:cTn id="145" dur="3000" fill="hold"/>
                                        <p:tgtEl>
                                          <p:spTgt spid="40"/>
                                        </p:tgtEl>
                                        <p:attrNameLst>
                                          <p:attrName>ppt_x</p:attrName>
                                          <p:attrName>ppt_y</p:attrName>
                                        </p:attrNameLst>
                                      </p:cBhvr>
                                    </p:animMotion>
                                  </p:childTnLst>
                                </p:cTn>
                              </p:par>
                              <p:par>
                                <p:cTn id="146" presetID="1" presetClass="exit" presetSubtype="0" fill="hold" nodeType="withEffect">
                                  <p:stCondLst>
                                    <p:cond delay="21000"/>
                                  </p:stCondLst>
                                  <p:childTnLst>
                                    <p:set>
                                      <p:cBhvr>
                                        <p:cTn id="147" dur="1" fill="hold">
                                          <p:stCondLst>
                                            <p:cond delay="0"/>
                                          </p:stCondLst>
                                        </p:cTn>
                                        <p:tgtEl>
                                          <p:spTgt spid="40"/>
                                        </p:tgtEl>
                                        <p:attrNameLst>
                                          <p:attrName>style.visibility</p:attrName>
                                        </p:attrNameLst>
                                      </p:cBhvr>
                                      <p:to>
                                        <p:strVal val="hidden"/>
                                      </p:to>
                                    </p:set>
                                  </p:childTnLst>
                                </p:cTn>
                              </p:par>
                              <p:par>
                                <p:cTn id="148" presetID="1" presetClass="entr" presetSubtype="0" fill="hold" nodeType="withEffect">
                                  <p:stCondLst>
                                    <p:cond delay="21000"/>
                                  </p:stCondLst>
                                  <p:childTnLst>
                                    <p:set>
                                      <p:cBhvr>
                                        <p:cTn id="149" dur="1" fill="hold">
                                          <p:stCondLst>
                                            <p:cond delay="0"/>
                                          </p:stCondLst>
                                        </p:cTn>
                                        <p:tgtEl>
                                          <p:spTgt spid="41"/>
                                        </p:tgtEl>
                                        <p:attrNameLst>
                                          <p:attrName>style.visibility</p:attrName>
                                        </p:attrNameLst>
                                      </p:cBhvr>
                                      <p:to>
                                        <p:strVal val="visible"/>
                                      </p:to>
                                    </p:set>
                                  </p:childTnLst>
                                </p:cTn>
                              </p:par>
                              <p:par>
                                <p:cTn id="150" presetID="0" presetClass="path" presetSubtype="0" fill="hold" nodeType="withEffect">
                                  <p:stCondLst>
                                    <p:cond delay="21000"/>
                                  </p:stCondLst>
                                  <p:childTnLst>
                                    <p:animMotion origin="layout" path="M 6.94444E-6 -3.7037E-7 L -0.39374 -3.7037E-7 " pathEditMode="relative" ptsTypes="AA">
                                      <p:cBhvr>
                                        <p:cTn id="151" dur="3000" fill="hold"/>
                                        <p:tgtEl>
                                          <p:spTgt spid="41"/>
                                        </p:tgtEl>
                                        <p:attrNameLst>
                                          <p:attrName>ppt_x</p:attrName>
                                          <p:attrName>ppt_y</p:attrName>
                                        </p:attrNameLst>
                                      </p:cBhvr>
                                    </p:animMotion>
                                  </p:childTnLst>
                                </p:cTn>
                              </p:par>
                              <p:par>
                                <p:cTn id="152" presetID="1" presetClass="exit" presetSubtype="0" fill="hold" nodeType="withEffect">
                                  <p:stCondLst>
                                    <p:cond delay="24000"/>
                                  </p:stCondLst>
                                  <p:childTnLst>
                                    <p:set>
                                      <p:cBhvr>
                                        <p:cTn id="153" dur="1" fill="hold">
                                          <p:stCondLst>
                                            <p:cond delay="0"/>
                                          </p:stCondLst>
                                        </p:cTn>
                                        <p:tgtEl>
                                          <p:spTgt spid="41"/>
                                        </p:tgtEl>
                                        <p:attrNameLst>
                                          <p:attrName>style.visibility</p:attrName>
                                        </p:attrNameLst>
                                      </p:cBhvr>
                                      <p:to>
                                        <p:strVal val="hidden"/>
                                      </p:to>
                                    </p:set>
                                  </p:childTnLst>
                                </p:cTn>
                              </p:par>
                              <p:par>
                                <p:cTn id="154" presetID="1" presetClass="entr" presetSubtype="0" fill="hold" nodeType="withEffect">
                                  <p:stCondLst>
                                    <p:cond delay="24000"/>
                                  </p:stCondLst>
                                  <p:childTnLst>
                                    <p:set>
                                      <p:cBhvr>
                                        <p:cTn id="155" dur="1" fill="hold">
                                          <p:stCondLst>
                                            <p:cond delay="0"/>
                                          </p:stCondLst>
                                        </p:cTn>
                                        <p:tgtEl>
                                          <p:spTgt spid="42"/>
                                        </p:tgtEl>
                                        <p:attrNameLst>
                                          <p:attrName>style.visibility</p:attrName>
                                        </p:attrNameLst>
                                      </p:cBhvr>
                                      <p:to>
                                        <p:strVal val="visible"/>
                                      </p:to>
                                    </p:set>
                                  </p:childTnLst>
                                </p:cTn>
                              </p:par>
                              <p:par>
                                <p:cTn id="156" presetID="0" presetClass="path" presetSubtype="0" fill="hold" nodeType="withEffect">
                                  <p:stCondLst>
                                    <p:cond delay="24000"/>
                                  </p:stCondLst>
                                  <p:childTnLst>
                                    <p:animMotion origin="layout" path="M -1.94444E-6 -3.7037E-7 L 0.39375 -3.7037E-7 " pathEditMode="relative" ptsTypes="AA">
                                      <p:cBhvr>
                                        <p:cTn id="157" dur="3000" fill="hold"/>
                                        <p:tgtEl>
                                          <p:spTgt spid="42"/>
                                        </p:tgtEl>
                                        <p:attrNameLst>
                                          <p:attrName>ppt_x</p:attrName>
                                          <p:attrName>ppt_y</p:attrName>
                                        </p:attrNameLst>
                                      </p:cBhvr>
                                    </p:animMotion>
                                  </p:childTnLst>
                                </p:cTn>
                              </p:par>
                              <p:par>
                                <p:cTn id="158" presetID="1" presetClass="exit" presetSubtype="0" fill="hold" nodeType="withEffect">
                                  <p:stCondLst>
                                    <p:cond delay="27000"/>
                                  </p:stCondLst>
                                  <p:childTnLst>
                                    <p:set>
                                      <p:cBhvr>
                                        <p:cTn id="159" dur="1" fill="hold">
                                          <p:stCondLst>
                                            <p:cond delay="0"/>
                                          </p:stCondLst>
                                        </p:cTn>
                                        <p:tgtEl>
                                          <p:spTgt spid="42"/>
                                        </p:tgtEl>
                                        <p:attrNameLst>
                                          <p:attrName>style.visibility</p:attrName>
                                        </p:attrNameLst>
                                      </p:cBhvr>
                                      <p:to>
                                        <p:strVal val="hidden"/>
                                      </p:to>
                                    </p:set>
                                  </p:childTnLst>
                                </p:cTn>
                              </p:par>
                              <p:par>
                                <p:cTn id="160" presetID="1" presetClass="entr" presetSubtype="0" fill="hold" nodeType="withEffect">
                                  <p:stCondLst>
                                    <p:cond delay="27000"/>
                                  </p:stCondLst>
                                  <p:childTnLst>
                                    <p:set>
                                      <p:cBhvr>
                                        <p:cTn id="161" dur="1" fill="hold">
                                          <p:stCondLst>
                                            <p:cond delay="0"/>
                                          </p:stCondLst>
                                        </p:cTn>
                                        <p:tgtEl>
                                          <p:spTgt spid="43"/>
                                        </p:tgtEl>
                                        <p:attrNameLst>
                                          <p:attrName>style.visibility</p:attrName>
                                        </p:attrNameLst>
                                      </p:cBhvr>
                                      <p:to>
                                        <p:strVal val="visible"/>
                                      </p:to>
                                    </p:set>
                                  </p:childTnLst>
                                </p:cTn>
                              </p:par>
                              <p:par>
                                <p:cTn id="162" presetID="0" presetClass="path" presetSubtype="0" fill="hold" nodeType="withEffect">
                                  <p:stCondLst>
                                    <p:cond delay="27000"/>
                                  </p:stCondLst>
                                  <p:childTnLst>
                                    <p:animMotion origin="layout" path="M 6.94444E-6 -3.7037E-7 L -0.39374 -3.7037E-7 " pathEditMode="relative" ptsTypes="AA">
                                      <p:cBhvr>
                                        <p:cTn id="163" dur="3000" fill="hold"/>
                                        <p:tgtEl>
                                          <p:spTgt spid="43"/>
                                        </p:tgtEl>
                                        <p:attrNameLst>
                                          <p:attrName>ppt_x</p:attrName>
                                          <p:attrName>ppt_y</p:attrName>
                                        </p:attrNameLst>
                                      </p:cBhvr>
                                    </p:animMotion>
                                  </p:childTnLst>
                                </p:cTn>
                              </p:par>
                              <p:par>
                                <p:cTn id="164" presetID="1" presetClass="exit" presetSubtype="0" fill="hold" nodeType="withEffect">
                                  <p:stCondLst>
                                    <p:cond delay="30000"/>
                                  </p:stCondLst>
                                  <p:childTnLst>
                                    <p:set>
                                      <p:cBhvr>
                                        <p:cTn id="165" dur="1" fill="hold">
                                          <p:stCondLst>
                                            <p:cond delay="0"/>
                                          </p:stCondLst>
                                        </p:cTn>
                                        <p:tgtEl>
                                          <p:spTgt spid="43"/>
                                        </p:tgtEl>
                                        <p:attrNameLst>
                                          <p:attrName>style.visibility</p:attrName>
                                        </p:attrNameLst>
                                      </p:cBhvr>
                                      <p:to>
                                        <p:strVal val="hidden"/>
                                      </p:to>
                                    </p:set>
                                  </p:childTnLst>
                                </p:cTn>
                              </p:par>
                              <p:par>
                                <p:cTn id="166" presetID="1" presetClass="entr" presetSubtype="0" fill="hold" nodeType="withEffect">
                                  <p:stCondLst>
                                    <p:cond delay="30000"/>
                                  </p:stCondLst>
                                  <p:childTnLst>
                                    <p:set>
                                      <p:cBhvr>
                                        <p:cTn id="167" dur="1" fill="hold">
                                          <p:stCondLst>
                                            <p:cond delay="0"/>
                                          </p:stCondLst>
                                        </p:cTn>
                                        <p:tgtEl>
                                          <p:spTgt spid="44"/>
                                        </p:tgtEl>
                                        <p:attrNameLst>
                                          <p:attrName>style.visibility</p:attrName>
                                        </p:attrNameLst>
                                      </p:cBhvr>
                                      <p:to>
                                        <p:strVal val="visible"/>
                                      </p:to>
                                    </p:set>
                                  </p:childTnLst>
                                </p:cTn>
                              </p:par>
                              <p:par>
                                <p:cTn id="168" presetID="0" presetClass="path" presetSubtype="0" fill="hold" nodeType="withEffect">
                                  <p:stCondLst>
                                    <p:cond delay="30000"/>
                                  </p:stCondLst>
                                  <p:childTnLst>
                                    <p:animMotion origin="layout" path="M -1.94444E-6 -3.7037E-7 L 0.39375 -3.7037E-7 " pathEditMode="relative" ptsTypes="AA">
                                      <p:cBhvr>
                                        <p:cTn id="169" dur="3000" fill="hold"/>
                                        <p:tgtEl>
                                          <p:spTgt spid="44"/>
                                        </p:tgtEl>
                                        <p:attrNameLst>
                                          <p:attrName>ppt_x</p:attrName>
                                          <p:attrName>ppt_y</p:attrName>
                                        </p:attrNameLst>
                                      </p:cBhvr>
                                    </p:animMotion>
                                  </p:childTnLst>
                                </p:cTn>
                              </p:par>
                              <p:par>
                                <p:cTn id="170" presetID="1" presetClass="exit" presetSubtype="0" fill="hold" nodeType="withEffect">
                                  <p:stCondLst>
                                    <p:cond delay="33000"/>
                                  </p:stCondLst>
                                  <p:childTnLst>
                                    <p:set>
                                      <p:cBhvr>
                                        <p:cTn id="171" dur="1" fill="hold">
                                          <p:stCondLst>
                                            <p:cond delay="0"/>
                                          </p:stCondLst>
                                        </p:cTn>
                                        <p:tgtEl>
                                          <p:spTgt spid="44"/>
                                        </p:tgtEl>
                                        <p:attrNameLst>
                                          <p:attrName>style.visibility</p:attrName>
                                        </p:attrNameLst>
                                      </p:cBhvr>
                                      <p:to>
                                        <p:strVal val="hidden"/>
                                      </p:to>
                                    </p:set>
                                  </p:childTnLst>
                                </p:cTn>
                              </p:par>
                              <p:par>
                                <p:cTn id="172" presetID="1" presetClass="entr" presetSubtype="0" fill="hold" nodeType="withEffect">
                                  <p:stCondLst>
                                    <p:cond delay="33000"/>
                                  </p:stCondLst>
                                  <p:childTnLst>
                                    <p:set>
                                      <p:cBhvr>
                                        <p:cTn id="173" dur="1" fill="hold">
                                          <p:stCondLst>
                                            <p:cond delay="0"/>
                                          </p:stCondLst>
                                        </p:cTn>
                                        <p:tgtEl>
                                          <p:spTgt spid="45"/>
                                        </p:tgtEl>
                                        <p:attrNameLst>
                                          <p:attrName>style.visibility</p:attrName>
                                        </p:attrNameLst>
                                      </p:cBhvr>
                                      <p:to>
                                        <p:strVal val="visible"/>
                                      </p:to>
                                    </p:set>
                                  </p:childTnLst>
                                </p:cTn>
                              </p:par>
                              <p:par>
                                <p:cTn id="174" presetID="0" presetClass="path" presetSubtype="0" fill="hold" nodeType="withEffect">
                                  <p:stCondLst>
                                    <p:cond delay="33000"/>
                                  </p:stCondLst>
                                  <p:childTnLst>
                                    <p:animMotion origin="layout" path="M 6.94444E-6 -3.7037E-7 L -0.39374 -3.7037E-7 " pathEditMode="relative" ptsTypes="AA">
                                      <p:cBhvr>
                                        <p:cTn id="175" dur="3000" fill="hold"/>
                                        <p:tgtEl>
                                          <p:spTgt spid="45"/>
                                        </p:tgtEl>
                                        <p:attrNameLst>
                                          <p:attrName>ppt_x</p:attrName>
                                          <p:attrName>ppt_y</p:attrName>
                                        </p:attrNameLst>
                                      </p:cBhvr>
                                    </p:animMotion>
                                  </p:childTnLst>
                                </p:cTn>
                              </p:par>
                              <p:par>
                                <p:cTn id="176" presetID="1" presetClass="exit" presetSubtype="0" fill="hold" nodeType="withEffect">
                                  <p:stCondLst>
                                    <p:cond delay="36000"/>
                                  </p:stCondLst>
                                  <p:childTnLst>
                                    <p:set>
                                      <p:cBhvr>
                                        <p:cTn id="177" dur="1" fill="hold">
                                          <p:stCondLst>
                                            <p:cond delay="0"/>
                                          </p:stCondLst>
                                        </p:cTn>
                                        <p:tgtEl>
                                          <p:spTgt spid="45"/>
                                        </p:tgtEl>
                                        <p:attrNameLst>
                                          <p:attrName>style.visibility</p:attrName>
                                        </p:attrNameLst>
                                      </p:cBhvr>
                                      <p:to>
                                        <p:strVal val="hidden"/>
                                      </p:to>
                                    </p:set>
                                  </p:childTnLst>
                                </p:cTn>
                              </p:par>
                              <p:par>
                                <p:cTn id="178" presetID="1" presetClass="entr" presetSubtype="0" fill="hold" nodeType="withEffect">
                                  <p:stCondLst>
                                    <p:cond delay="36000"/>
                                  </p:stCondLst>
                                  <p:childTnLst>
                                    <p:set>
                                      <p:cBhvr>
                                        <p:cTn id="179" dur="1" fill="hold">
                                          <p:stCondLst>
                                            <p:cond delay="0"/>
                                          </p:stCondLst>
                                        </p:cTn>
                                        <p:tgtEl>
                                          <p:spTgt spid="46"/>
                                        </p:tgtEl>
                                        <p:attrNameLst>
                                          <p:attrName>style.visibility</p:attrName>
                                        </p:attrNameLst>
                                      </p:cBhvr>
                                      <p:to>
                                        <p:strVal val="visible"/>
                                      </p:to>
                                    </p:set>
                                  </p:childTnLst>
                                </p:cTn>
                              </p:par>
                              <p:par>
                                <p:cTn id="180" presetID="0" presetClass="path" presetSubtype="0" fill="hold" nodeType="withEffect">
                                  <p:stCondLst>
                                    <p:cond delay="36000"/>
                                  </p:stCondLst>
                                  <p:childTnLst>
                                    <p:animMotion origin="layout" path="M -1.94444E-6 -3.7037E-7 L 0.39375 -3.7037E-7 " pathEditMode="relative" ptsTypes="AA">
                                      <p:cBhvr>
                                        <p:cTn id="181" dur="3000" fill="hold"/>
                                        <p:tgtEl>
                                          <p:spTgt spid="46"/>
                                        </p:tgtEl>
                                        <p:attrNameLst>
                                          <p:attrName>ppt_x</p:attrName>
                                          <p:attrName>ppt_y</p:attrName>
                                        </p:attrNameLst>
                                      </p:cBhvr>
                                    </p:animMotion>
                                  </p:childTnLst>
                                </p:cTn>
                              </p:par>
                              <p:par>
                                <p:cTn id="182" presetID="1" presetClass="exit" presetSubtype="0" fill="hold" nodeType="withEffect">
                                  <p:stCondLst>
                                    <p:cond delay="39000"/>
                                  </p:stCondLst>
                                  <p:childTnLst>
                                    <p:set>
                                      <p:cBhvr>
                                        <p:cTn id="183" dur="1" fill="hold">
                                          <p:stCondLst>
                                            <p:cond delay="0"/>
                                          </p:stCondLst>
                                        </p:cTn>
                                        <p:tgtEl>
                                          <p:spTgt spid="46"/>
                                        </p:tgtEl>
                                        <p:attrNameLst>
                                          <p:attrName>style.visibility</p:attrName>
                                        </p:attrNameLst>
                                      </p:cBhvr>
                                      <p:to>
                                        <p:strVal val="hidden"/>
                                      </p:to>
                                    </p:set>
                                  </p:childTnLst>
                                </p:cTn>
                              </p:par>
                              <p:par>
                                <p:cTn id="184" presetID="1" presetClass="entr" presetSubtype="0" fill="hold" nodeType="withEffect">
                                  <p:stCondLst>
                                    <p:cond delay="39000"/>
                                  </p:stCondLst>
                                  <p:childTnLst>
                                    <p:set>
                                      <p:cBhvr>
                                        <p:cTn id="185" dur="1" fill="hold">
                                          <p:stCondLst>
                                            <p:cond delay="0"/>
                                          </p:stCondLst>
                                        </p:cTn>
                                        <p:tgtEl>
                                          <p:spTgt spid="47"/>
                                        </p:tgtEl>
                                        <p:attrNameLst>
                                          <p:attrName>style.visibility</p:attrName>
                                        </p:attrNameLst>
                                      </p:cBhvr>
                                      <p:to>
                                        <p:strVal val="visible"/>
                                      </p:to>
                                    </p:set>
                                  </p:childTnLst>
                                </p:cTn>
                              </p:par>
                              <p:par>
                                <p:cTn id="186" presetID="0" presetClass="path" presetSubtype="0" fill="hold" nodeType="withEffect">
                                  <p:stCondLst>
                                    <p:cond delay="39000"/>
                                  </p:stCondLst>
                                  <p:childTnLst>
                                    <p:animMotion origin="layout" path="M 6.94444E-6 -3.7037E-7 L -0.39374 -3.7037E-7 " pathEditMode="relative" ptsTypes="AA">
                                      <p:cBhvr>
                                        <p:cTn id="187" dur="3000" fill="hold"/>
                                        <p:tgtEl>
                                          <p:spTgt spid="47"/>
                                        </p:tgtEl>
                                        <p:attrNameLst>
                                          <p:attrName>ppt_x</p:attrName>
                                          <p:attrName>ppt_y</p:attrName>
                                        </p:attrNameLst>
                                      </p:cBhvr>
                                    </p:animMotion>
                                  </p:childTnLst>
                                </p:cTn>
                              </p:par>
                              <p:par>
                                <p:cTn id="188" presetID="1" presetClass="exit" presetSubtype="0" fill="hold" nodeType="withEffect">
                                  <p:stCondLst>
                                    <p:cond delay="42000"/>
                                  </p:stCondLst>
                                  <p:childTnLst>
                                    <p:set>
                                      <p:cBhvr>
                                        <p:cTn id="189" dur="1" fill="hold">
                                          <p:stCondLst>
                                            <p:cond delay="0"/>
                                          </p:stCondLst>
                                        </p:cTn>
                                        <p:tgtEl>
                                          <p:spTgt spid="47"/>
                                        </p:tgtEl>
                                        <p:attrNameLst>
                                          <p:attrName>style.visibility</p:attrName>
                                        </p:attrNameLst>
                                      </p:cBhvr>
                                      <p:to>
                                        <p:strVal val="hidden"/>
                                      </p:to>
                                    </p:set>
                                  </p:childTnLst>
                                </p:cTn>
                              </p:par>
                              <p:par>
                                <p:cTn id="190" presetID="1" presetClass="entr" presetSubtype="0" fill="hold" nodeType="withEffect">
                                  <p:stCondLst>
                                    <p:cond delay="42000"/>
                                  </p:stCondLst>
                                  <p:childTnLst>
                                    <p:set>
                                      <p:cBhvr>
                                        <p:cTn id="191" dur="1" fill="hold">
                                          <p:stCondLst>
                                            <p:cond delay="0"/>
                                          </p:stCondLst>
                                        </p:cTn>
                                        <p:tgtEl>
                                          <p:spTgt spid="48"/>
                                        </p:tgtEl>
                                        <p:attrNameLst>
                                          <p:attrName>style.visibility</p:attrName>
                                        </p:attrNameLst>
                                      </p:cBhvr>
                                      <p:to>
                                        <p:strVal val="visible"/>
                                      </p:to>
                                    </p:set>
                                  </p:childTnLst>
                                </p:cTn>
                              </p:par>
                              <p:par>
                                <p:cTn id="192" presetID="0" presetClass="path" presetSubtype="0" fill="hold" nodeType="withEffect">
                                  <p:stCondLst>
                                    <p:cond delay="42000"/>
                                  </p:stCondLst>
                                  <p:childTnLst>
                                    <p:animMotion origin="layout" path="M -1.94444E-6 -3.7037E-7 L 0.39375 -3.7037E-7 " pathEditMode="relative" ptsTypes="AA">
                                      <p:cBhvr>
                                        <p:cTn id="193" dur="3000" fill="hold"/>
                                        <p:tgtEl>
                                          <p:spTgt spid="48"/>
                                        </p:tgtEl>
                                        <p:attrNameLst>
                                          <p:attrName>ppt_x</p:attrName>
                                          <p:attrName>ppt_y</p:attrName>
                                        </p:attrNameLst>
                                      </p:cBhvr>
                                    </p:animMotion>
                                  </p:childTnLst>
                                </p:cTn>
                              </p:par>
                              <p:par>
                                <p:cTn id="194" presetID="1" presetClass="exit" presetSubtype="0" fill="hold" nodeType="withEffect">
                                  <p:stCondLst>
                                    <p:cond delay="45000"/>
                                  </p:stCondLst>
                                  <p:childTnLst>
                                    <p:set>
                                      <p:cBhvr>
                                        <p:cTn id="195" dur="1" fill="hold">
                                          <p:stCondLst>
                                            <p:cond delay="0"/>
                                          </p:stCondLst>
                                        </p:cTn>
                                        <p:tgtEl>
                                          <p:spTgt spid="48"/>
                                        </p:tgtEl>
                                        <p:attrNameLst>
                                          <p:attrName>style.visibility</p:attrName>
                                        </p:attrNameLst>
                                      </p:cBhvr>
                                      <p:to>
                                        <p:strVal val="hidden"/>
                                      </p:to>
                                    </p:set>
                                  </p:childTnLst>
                                </p:cTn>
                              </p:par>
                              <p:par>
                                <p:cTn id="196" presetID="1" presetClass="entr" presetSubtype="0" fill="hold" nodeType="withEffect">
                                  <p:stCondLst>
                                    <p:cond delay="45000"/>
                                  </p:stCondLst>
                                  <p:childTnLst>
                                    <p:set>
                                      <p:cBhvr>
                                        <p:cTn id="197" dur="1" fill="hold">
                                          <p:stCondLst>
                                            <p:cond delay="0"/>
                                          </p:stCondLst>
                                        </p:cTn>
                                        <p:tgtEl>
                                          <p:spTgt spid="49"/>
                                        </p:tgtEl>
                                        <p:attrNameLst>
                                          <p:attrName>style.visibility</p:attrName>
                                        </p:attrNameLst>
                                      </p:cBhvr>
                                      <p:to>
                                        <p:strVal val="visible"/>
                                      </p:to>
                                    </p:set>
                                  </p:childTnLst>
                                </p:cTn>
                              </p:par>
                              <p:par>
                                <p:cTn id="198" presetID="0" presetClass="path" presetSubtype="0" fill="hold" nodeType="withEffect">
                                  <p:stCondLst>
                                    <p:cond delay="45000"/>
                                  </p:stCondLst>
                                  <p:childTnLst>
                                    <p:animMotion origin="layout" path="M 6.94444E-6 -3.7037E-7 L -0.39374 -3.7037E-7 " pathEditMode="relative" ptsTypes="AA">
                                      <p:cBhvr>
                                        <p:cTn id="199" dur="3000" fill="hold"/>
                                        <p:tgtEl>
                                          <p:spTgt spid="49"/>
                                        </p:tgtEl>
                                        <p:attrNameLst>
                                          <p:attrName>ppt_x</p:attrName>
                                          <p:attrName>ppt_y</p:attrName>
                                        </p:attrNameLst>
                                      </p:cBhvr>
                                    </p:animMotion>
                                  </p:childTnLst>
                                </p:cTn>
                              </p:par>
                              <p:par>
                                <p:cTn id="200" presetID="1" presetClass="exit" presetSubtype="0" fill="hold" nodeType="withEffect">
                                  <p:stCondLst>
                                    <p:cond delay="48000"/>
                                  </p:stCondLst>
                                  <p:childTnLst>
                                    <p:set>
                                      <p:cBhvr>
                                        <p:cTn id="201" dur="1" fill="hold">
                                          <p:stCondLst>
                                            <p:cond delay="0"/>
                                          </p:stCondLst>
                                        </p:cTn>
                                        <p:tgtEl>
                                          <p:spTgt spid="49"/>
                                        </p:tgtEl>
                                        <p:attrNameLst>
                                          <p:attrName>style.visibility</p:attrName>
                                        </p:attrNameLst>
                                      </p:cBhvr>
                                      <p:to>
                                        <p:strVal val="hidden"/>
                                      </p:to>
                                    </p:set>
                                  </p:childTnLst>
                                </p:cTn>
                              </p:par>
                              <p:par>
                                <p:cTn id="202" presetID="1" presetClass="entr" presetSubtype="0" fill="hold" nodeType="withEffect">
                                  <p:stCondLst>
                                    <p:cond delay="48000"/>
                                  </p:stCondLst>
                                  <p:childTnLst>
                                    <p:set>
                                      <p:cBhvr>
                                        <p:cTn id="203" dur="1" fill="hold">
                                          <p:stCondLst>
                                            <p:cond delay="0"/>
                                          </p:stCondLst>
                                        </p:cTn>
                                        <p:tgtEl>
                                          <p:spTgt spid="50"/>
                                        </p:tgtEl>
                                        <p:attrNameLst>
                                          <p:attrName>style.visibility</p:attrName>
                                        </p:attrNameLst>
                                      </p:cBhvr>
                                      <p:to>
                                        <p:strVal val="visible"/>
                                      </p:to>
                                    </p:set>
                                  </p:childTnLst>
                                </p:cTn>
                              </p:par>
                              <p:par>
                                <p:cTn id="204" presetID="0" presetClass="path" presetSubtype="0" fill="hold" nodeType="withEffect">
                                  <p:stCondLst>
                                    <p:cond delay="48000"/>
                                  </p:stCondLst>
                                  <p:childTnLst>
                                    <p:animMotion origin="layout" path="M -1.94444E-6 -3.7037E-7 L 0.39375 -3.7037E-7 " pathEditMode="relative" ptsTypes="AA">
                                      <p:cBhvr>
                                        <p:cTn id="205" dur="3000" fill="hold"/>
                                        <p:tgtEl>
                                          <p:spTgt spid="50"/>
                                        </p:tgtEl>
                                        <p:attrNameLst>
                                          <p:attrName>ppt_x</p:attrName>
                                          <p:attrName>ppt_y</p:attrName>
                                        </p:attrNameLst>
                                      </p:cBhvr>
                                    </p:animMotion>
                                  </p:childTnLst>
                                </p:cTn>
                              </p:par>
                              <p:par>
                                <p:cTn id="206" presetID="1" presetClass="exit" presetSubtype="0" fill="hold" nodeType="withEffect">
                                  <p:stCondLst>
                                    <p:cond delay="51000"/>
                                  </p:stCondLst>
                                  <p:childTnLst>
                                    <p:set>
                                      <p:cBhvr>
                                        <p:cTn id="207" dur="1" fill="hold">
                                          <p:stCondLst>
                                            <p:cond delay="0"/>
                                          </p:stCondLst>
                                        </p:cTn>
                                        <p:tgtEl>
                                          <p:spTgt spid="50"/>
                                        </p:tgtEl>
                                        <p:attrNameLst>
                                          <p:attrName>style.visibility</p:attrName>
                                        </p:attrNameLst>
                                      </p:cBhvr>
                                      <p:to>
                                        <p:strVal val="hidden"/>
                                      </p:to>
                                    </p:set>
                                  </p:childTnLst>
                                </p:cTn>
                              </p:par>
                              <p:par>
                                <p:cTn id="208" presetID="1" presetClass="entr" presetSubtype="0" fill="hold" nodeType="withEffect">
                                  <p:stCondLst>
                                    <p:cond delay="51000"/>
                                  </p:stCondLst>
                                  <p:childTnLst>
                                    <p:set>
                                      <p:cBhvr>
                                        <p:cTn id="209" dur="1" fill="hold">
                                          <p:stCondLst>
                                            <p:cond delay="0"/>
                                          </p:stCondLst>
                                        </p:cTn>
                                        <p:tgtEl>
                                          <p:spTgt spid="51"/>
                                        </p:tgtEl>
                                        <p:attrNameLst>
                                          <p:attrName>style.visibility</p:attrName>
                                        </p:attrNameLst>
                                      </p:cBhvr>
                                      <p:to>
                                        <p:strVal val="visible"/>
                                      </p:to>
                                    </p:set>
                                  </p:childTnLst>
                                </p:cTn>
                              </p:par>
                              <p:par>
                                <p:cTn id="210" presetID="0" presetClass="path" presetSubtype="0" fill="hold" nodeType="withEffect">
                                  <p:stCondLst>
                                    <p:cond delay="51000"/>
                                  </p:stCondLst>
                                  <p:childTnLst>
                                    <p:animMotion origin="layout" path="M 6.94444E-6 -3.7037E-7 L -0.39374 -3.7037E-7 " pathEditMode="relative" ptsTypes="AA">
                                      <p:cBhvr>
                                        <p:cTn id="211" dur="3000" fill="hold"/>
                                        <p:tgtEl>
                                          <p:spTgt spid="51"/>
                                        </p:tgtEl>
                                        <p:attrNameLst>
                                          <p:attrName>ppt_x</p:attrName>
                                          <p:attrName>ppt_y</p:attrName>
                                        </p:attrNameLst>
                                      </p:cBhvr>
                                    </p:animMotion>
                                  </p:childTnLst>
                                </p:cTn>
                              </p:par>
                              <p:par>
                                <p:cTn id="212" presetID="1" presetClass="exit" presetSubtype="0" fill="hold" nodeType="withEffect">
                                  <p:stCondLst>
                                    <p:cond delay="54000"/>
                                  </p:stCondLst>
                                  <p:childTnLst>
                                    <p:set>
                                      <p:cBhvr>
                                        <p:cTn id="213" dur="1" fill="hold">
                                          <p:stCondLst>
                                            <p:cond delay="0"/>
                                          </p:stCondLst>
                                        </p:cTn>
                                        <p:tgtEl>
                                          <p:spTgt spid="51"/>
                                        </p:tgtEl>
                                        <p:attrNameLst>
                                          <p:attrName>style.visibility</p:attrName>
                                        </p:attrNameLst>
                                      </p:cBhvr>
                                      <p:to>
                                        <p:strVal val="hidden"/>
                                      </p:to>
                                    </p:set>
                                  </p:childTnLst>
                                </p:cTn>
                              </p:par>
                              <p:par>
                                <p:cTn id="214" presetID="1" presetClass="entr" presetSubtype="0" fill="hold" nodeType="withEffect">
                                  <p:stCondLst>
                                    <p:cond delay="54000"/>
                                  </p:stCondLst>
                                  <p:childTnLst>
                                    <p:set>
                                      <p:cBhvr>
                                        <p:cTn id="215" dur="1" fill="hold">
                                          <p:stCondLst>
                                            <p:cond delay="0"/>
                                          </p:stCondLst>
                                        </p:cTn>
                                        <p:tgtEl>
                                          <p:spTgt spid="52"/>
                                        </p:tgtEl>
                                        <p:attrNameLst>
                                          <p:attrName>style.visibility</p:attrName>
                                        </p:attrNameLst>
                                      </p:cBhvr>
                                      <p:to>
                                        <p:strVal val="visible"/>
                                      </p:to>
                                    </p:set>
                                  </p:childTnLst>
                                </p:cTn>
                              </p:par>
                              <p:par>
                                <p:cTn id="216" presetID="0" presetClass="path" presetSubtype="0" fill="hold" nodeType="withEffect">
                                  <p:stCondLst>
                                    <p:cond delay="54000"/>
                                  </p:stCondLst>
                                  <p:childTnLst>
                                    <p:animMotion origin="layout" path="M -1.94444E-6 -3.7037E-7 L 0.39375 -3.7037E-7 " pathEditMode="relative" ptsTypes="AA">
                                      <p:cBhvr>
                                        <p:cTn id="217" dur="3000" fill="hold"/>
                                        <p:tgtEl>
                                          <p:spTgt spid="52"/>
                                        </p:tgtEl>
                                        <p:attrNameLst>
                                          <p:attrName>ppt_x</p:attrName>
                                          <p:attrName>ppt_y</p:attrName>
                                        </p:attrNameLst>
                                      </p:cBhvr>
                                    </p:animMotion>
                                  </p:childTnLst>
                                </p:cTn>
                              </p:par>
                              <p:par>
                                <p:cTn id="218" presetID="1" presetClass="exit" presetSubtype="0" fill="hold" nodeType="withEffect">
                                  <p:stCondLst>
                                    <p:cond delay="57000"/>
                                  </p:stCondLst>
                                  <p:childTnLst>
                                    <p:set>
                                      <p:cBhvr>
                                        <p:cTn id="219" dur="1" fill="hold">
                                          <p:stCondLst>
                                            <p:cond delay="0"/>
                                          </p:stCondLst>
                                        </p:cTn>
                                        <p:tgtEl>
                                          <p:spTgt spid="52"/>
                                        </p:tgtEl>
                                        <p:attrNameLst>
                                          <p:attrName>style.visibility</p:attrName>
                                        </p:attrNameLst>
                                      </p:cBhvr>
                                      <p:to>
                                        <p:strVal val="hidden"/>
                                      </p:to>
                                    </p:set>
                                  </p:childTnLst>
                                </p:cTn>
                              </p:par>
                              <p:par>
                                <p:cTn id="220" presetID="1" presetClass="entr" presetSubtype="0" fill="hold" nodeType="withEffect">
                                  <p:stCondLst>
                                    <p:cond delay="57000"/>
                                  </p:stCondLst>
                                  <p:childTnLst>
                                    <p:set>
                                      <p:cBhvr>
                                        <p:cTn id="221" dur="1" fill="hold">
                                          <p:stCondLst>
                                            <p:cond delay="0"/>
                                          </p:stCondLst>
                                        </p:cTn>
                                        <p:tgtEl>
                                          <p:spTgt spid="53"/>
                                        </p:tgtEl>
                                        <p:attrNameLst>
                                          <p:attrName>style.visibility</p:attrName>
                                        </p:attrNameLst>
                                      </p:cBhvr>
                                      <p:to>
                                        <p:strVal val="visible"/>
                                      </p:to>
                                    </p:set>
                                  </p:childTnLst>
                                </p:cTn>
                              </p:par>
                              <p:par>
                                <p:cTn id="222" presetID="0" presetClass="path" presetSubtype="0" fill="hold" nodeType="withEffect">
                                  <p:stCondLst>
                                    <p:cond delay="57000"/>
                                  </p:stCondLst>
                                  <p:childTnLst>
                                    <p:animMotion origin="layout" path="M 6.94444E-6 -3.7037E-7 L -0.39374 -3.7037E-7 " pathEditMode="relative" ptsTypes="AA">
                                      <p:cBhvr>
                                        <p:cTn id="223" dur="3000" fill="hold"/>
                                        <p:tgtEl>
                                          <p:spTgt spid="53"/>
                                        </p:tgtEl>
                                        <p:attrNameLst>
                                          <p:attrName>ppt_x</p:attrName>
                                          <p:attrName>ppt_y</p:attrName>
                                        </p:attrNameLst>
                                      </p:cBhvr>
                                    </p:animMotion>
                                  </p:childTnLst>
                                </p:cTn>
                              </p:par>
                              <p:par>
                                <p:cTn id="224" presetID="1" presetClass="exit" presetSubtype="0" fill="hold" nodeType="withEffect">
                                  <p:stCondLst>
                                    <p:cond delay="60000"/>
                                  </p:stCondLst>
                                  <p:childTnLst>
                                    <p:set>
                                      <p:cBhvr>
                                        <p:cTn id="225" dur="1" fill="hold">
                                          <p:stCondLst>
                                            <p:cond delay="0"/>
                                          </p:stCondLst>
                                        </p:cTn>
                                        <p:tgtEl>
                                          <p:spTgt spid="53"/>
                                        </p:tgtEl>
                                        <p:attrNameLst>
                                          <p:attrName>style.visibility</p:attrName>
                                        </p:attrNameLst>
                                      </p:cBhvr>
                                      <p:to>
                                        <p:strVal val="hidden"/>
                                      </p:to>
                                    </p:set>
                                  </p:childTnLst>
                                </p:cTn>
                              </p:par>
                              <p:par>
                                <p:cTn id="226" presetID="1" presetClass="entr" presetSubtype="0" fill="hold" nodeType="withEffect">
                                  <p:stCondLst>
                                    <p:cond delay="60000"/>
                                  </p:stCondLst>
                                  <p:childTnLst>
                                    <p:set>
                                      <p:cBhvr>
                                        <p:cTn id="227" dur="1" fill="hold">
                                          <p:stCondLst>
                                            <p:cond delay="0"/>
                                          </p:stCondLst>
                                        </p:cTn>
                                        <p:tgtEl>
                                          <p:spTgt spid="54"/>
                                        </p:tgtEl>
                                        <p:attrNameLst>
                                          <p:attrName>style.visibility</p:attrName>
                                        </p:attrNameLst>
                                      </p:cBhvr>
                                      <p:to>
                                        <p:strVal val="visible"/>
                                      </p:to>
                                    </p:set>
                                  </p:childTnLst>
                                </p:cTn>
                              </p:par>
                              <p:par>
                                <p:cTn id="228" presetID="0" presetClass="path" presetSubtype="0" fill="hold" nodeType="withEffect">
                                  <p:stCondLst>
                                    <p:cond delay="60000"/>
                                  </p:stCondLst>
                                  <p:childTnLst>
                                    <p:animMotion origin="layout" path="M -1.94444E-6 -3.7037E-7 L 0.39375 -3.7037E-7 " pathEditMode="relative" ptsTypes="AA">
                                      <p:cBhvr>
                                        <p:cTn id="229" dur="3000" fill="hold"/>
                                        <p:tgtEl>
                                          <p:spTgt spid="54"/>
                                        </p:tgtEl>
                                        <p:attrNameLst>
                                          <p:attrName>ppt_x</p:attrName>
                                          <p:attrName>ppt_y</p:attrName>
                                        </p:attrNameLst>
                                      </p:cBhvr>
                                    </p:animMotion>
                                  </p:childTnLst>
                                </p:cTn>
                              </p:par>
                              <p:par>
                                <p:cTn id="230" presetID="1" presetClass="exit" presetSubtype="0" fill="hold" nodeType="withEffect">
                                  <p:stCondLst>
                                    <p:cond delay="63000"/>
                                  </p:stCondLst>
                                  <p:childTnLst>
                                    <p:set>
                                      <p:cBhvr>
                                        <p:cTn id="231" dur="1" fill="hold">
                                          <p:stCondLst>
                                            <p:cond delay="0"/>
                                          </p:stCondLst>
                                        </p:cTn>
                                        <p:tgtEl>
                                          <p:spTgt spid="54"/>
                                        </p:tgtEl>
                                        <p:attrNameLst>
                                          <p:attrName>style.visibility</p:attrName>
                                        </p:attrNameLst>
                                      </p:cBhvr>
                                      <p:to>
                                        <p:strVal val="hidden"/>
                                      </p:to>
                                    </p:set>
                                  </p:childTnLst>
                                </p:cTn>
                              </p:par>
                              <p:par>
                                <p:cTn id="232" presetID="1" presetClass="entr" presetSubtype="0" fill="hold" nodeType="withEffect">
                                  <p:stCondLst>
                                    <p:cond delay="63000"/>
                                  </p:stCondLst>
                                  <p:childTnLst>
                                    <p:set>
                                      <p:cBhvr>
                                        <p:cTn id="233" dur="1" fill="hold">
                                          <p:stCondLst>
                                            <p:cond delay="0"/>
                                          </p:stCondLst>
                                        </p:cTn>
                                        <p:tgtEl>
                                          <p:spTgt spid="55"/>
                                        </p:tgtEl>
                                        <p:attrNameLst>
                                          <p:attrName>style.visibility</p:attrName>
                                        </p:attrNameLst>
                                      </p:cBhvr>
                                      <p:to>
                                        <p:strVal val="visible"/>
                                      </p:to>
                                    </p:set>
                                  </p:childTnLst>
                                </p:cTn>
                              </p:par>
                              <p:par>
                                <p:cTn id="234" presetID="0" presetClass="path" presetSubtype="0" fill="hold" nodeType="withEffect">
                                  <p:stCondLst>
                                    <p:cond delay="63000"/>
                                  </p:stCondLst>
                                  <p:childTnLst>
                                    <p:animMotion origin="layout" path="M 6.94444E-6 -3.7037E-7 L -0.39374 -3.7037E-7 " pathEditMode="relative" ptsTypes="AA">
                                      <p:cBhvr>
                                        <p:cTn id="235" dur="3000" fill="hold"/>
                                        <p:tgtEl>
                                          <p:spTgt spid="55"/>
                                        </p:tgtEl>
                                        <p:attrNameLst>
                                          <p:attrName>ppt_x</p:attrName>
                                          <p:attrName>ppt_y</p:attrName>
                                        </p:attrNameLst>
                                      </p:cBhvr>
                                    </p:animMotion>
                                  </p:childTnLst>
                                </p:cTn>
                              </p:par>
                              <p:par>
                                <p:cTn id="236" presetID="1" presetClass="exit" presetSubtype="0" fill="hold" nodeType="withEffect">
                                  <p:stCondLst>
                                    <p:cond delay="66000"/>
                                  </p:stCondLst>
                                  <p:childTnLst>
                                    <p:set>
                                      <p:cBhvr>
                                        <p:cTn id="237" dur="1" fill="hold">
                                          <p:stCondLst>
                                            <p:cond delay="0"/>
                                          </p:stCondLst>
                                        </p:cTn>
                                        <p:tgtEl>
                                          <p:spTgt spid="55"/>
                                        </p:tgtEl>
                                        <p:attrNameLst>
                                          <p:attrName>style.visibility</p:attrName>
                                        </p:attrNameLst>
                                      </p:cBhvr>
                                      <p:to>
                                        <p:strVal val="hidden"/>
                                      </p:to>
                                    </p:set>
                                  </p:childTnLst>
                                </p:cTn>
                              </p:par>
                              <p:par>
                                <p:cTn id="238" presetID="1" presetClass="entr" presetSubtype="0" fill="hold" nodeType="withEffect">
                                  <p:stCondLst>
                                    <p:cond delay="66000"/>
                                  </p:stCondLst>
                                  <p:childTnLst>
                                    <p:set>
                                      <p:cBhvr>
                                        <p:cTn id="239" dur="1" fill="hold">
                                          <p:stCondLst>
                                            <p:cond delay="0"/>
                                          </p:stCondLst>
                                        </p:cTn>
                                        <p:tgtEl>
                                          <p:spTgt spid="56"/>
                                        </p:tgtEl>
                                        <p:attrNameLst>
                                          <p:attrName>style.visibility</p:attrName>
                                        </p:attrNameLst>
                                      </p:cBhvr>
                                      <p:to>
                                        <p:strVal val="visible"/>
                                      </p:to>
                                    </p:set>
                                  </p:childTnLst>
                                </p:cTn>
                              </p:par>
                              <p:par>
                                <p:cTn id="240" presetID="0" presetClass="path" presetSubtype="0" fill="hold" nodeType="withEffect">
                                  <p:stCondLst>
                                    <p:cond delay="66000"/>
                                  </p:stCondLst>
                                  <p:childTnLst>
                                    <p:animMotion origin="layout" path="M -1.94444E-6 -3.7037E-7 L 0.39375 -3.7037E-7 " pathEditMode="relative" ptsTypes="AA">
                                      <p:cBhvr>
                                        <p:cTn id="241" dur="3000" fill="hold"/>
                                        <p:tgtEl>
                                          <p:spTgt spid="56"/>
                                        </p:tgtEl>
                                        <p:attrNameLst>
                                          <p:attrName>ppt_x</p:attrName>
                                          <p:attrName>ppt_y</p:attrName>
                                        </p:attrNameLst>
                                      </p:cBhvr>
                                    </p:animMotion>
                                  </p:childTnLst>
                                </p:cTn>
                              </p:par>
                              <p:par>
                                <p:cTn id="242" presetID="1" presetClass="exit" presetSubtype="0" fill="hold" nodeType="withEffect">
                                  <p:stCondLst>
                                    <p:cond delay="69000"/>
                                  </p:stCondLst>
                                  <p:childTnLst>
                                    <p:set>
                                      <p:cBhvr>
                                        <p:cTn id="243" dur="1" fill="hold">
                                          <p:stCondLst>
                                            <p:cond delay="0"/>
                                          </p:stCondLst>
                                        </p:cTn>
                                        <p:tgtEl>
                                          <p:spTgt spid="56"/>
                                        </p:tgtEl>
                                        <p:attrNameLst>
                                          <p:attrName>style.visibility</p:attrName>
                                        </p:attrNameLst>
                                      </p:cBhvr>
                                      <p:to>
                                        <p:strVal val="hidden"/>
                                      </p:to>
                                    </p:set>
                                  </p:childTnLst>
                                </p:cTn>
                              </p:par>
                              <p:par>
                                <p:cTn id="244" presetID="1" presetClass="entr" presetSubtype="0" fill="hold" nodeType="withEffect">
                                  <p:stCondLst>
                                    <p:cond delay="69000"/>
                                  </p:stCondLst>
                                  <p:childTnLst>
                                    <p:set>
                                      <p:cBhvr>
                                        <p:cTn id="245" dur="1" fill="hold">
                                          <p:stCondLst>
                                            <p:cond delay="0"/>
                                          </p:stCondLst>
                                        </p:cTn>
                                        <p:tgtEl>
                                          <p:spTgt spid="57"/>
                                        </p:tgtEl>
                                        <p:attrNameLst>
                                          <p:attrName>style.visibility</p:attrName>
                                        </p:attrNameLst>
                                      </p:cBhvr>
                                      <p:to>
                                        <p:strVal val="visible"/>
                                      </p:to>
                                    </p:set>
                                  </p:childTnLst>
                                </p:cTn>
                              </p:par>
                              <p:par>
                                <p:cTn id="246" presetID="0" presetClass="path" presetSubtype="0" fill="hold" nodeType="withEffect">
                                  <p:stCondLst>
                                    <p:cond delay="69000"/>
                                  </p:stCondLst>
                                  <p:childTnLst>
                                    <p:animMotion origin="layout" path="M 6.94444E-6 -3.7037E-7 L -0.39374 -3.7037E-7 " pathEditMode="relative" ptsTypes="AA">
                                      <p:cBhvr>
                                        <p:cTn id="247" dur="3000" fill="hold"/>
                                        <p:tgtEl>
                                          <p:spTgt spid="57"/>
                                        </p:tgtEl>
                                        <p:attrNameLst>
                                          <p:attrName>ppt_x</p:attrName>
                                          <p:attrName>ppt_y</p:attrName>
                                        </p:attrNameLst>
                                      </p:cBhvr>
                                    </p:animMotion>
                                  </p:childTnLst>
                                </p:cTn>
                              </p:par>
                              <p:par>
                                <p:cTn id="248" presetID="1" presetClass="exit" presetSubtype="0" fill="hold" nodeType="withEffect">
                                  <p:stCondLst>
                                    <p:cond delay="72000"/>
                                  </p:stCondLst>
                                  <p:childTnLst>
                                    <p:set>
                                      <p:cBhvr>
                                        <p:cTn id="249"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50" restart="whenNotActive" fill="hold" evtFilter="cancelBubble" nodeType="interactiveSeq">
                <p:stCondLst>
                  <p:cond evt="onClick" delay="0">
                    <p:tgtEl>
                      <p:spTgt spid="15"/>
                    </p:tgtEl>
                  </p:cond>
                </p:stCondLst>
                <p:endSync evt="end" delay="0">
                  <p:rtn val="all"/>
                </p:endSync>
                <p:childTnLst>
                  <p:par>
                    <p:cTn id="251" fill="hold">
                      <p:stCondLst>
                        <p:cond delay="0"/>
                      </p:stCondLst>
                      <p:childTnLst>
                        <p:par>
                          <p:cTn id="252" fill="hold">
                            <p:stCondLst>
                              <p:cond delay="0"/>
                            </p:stCondLst>
                            <p:childTnLst>
                              <p:par>
                                <p:cTn id="253" presetID="9" presetClass="entr" presetSubtype="0" fill="hold" grpId="0" nodeType="withEffect">
                                  <p:stCondLst>
                                    <p:cond delay="0"/>
                                  </p:stCondLst>
                                  <p:childTnLst>
                                    <p:set>
                                      <p:cBhvr>
                                        <p:cTn id="254" dur="1" fill="hold">
                                          <p:stCondLst>
                                            <p:cond delay="0"/>
                                          </p:stCondLst>
                                        </p:cTn>
                                        <p:tgtEl>
                                          <p:spTgt spid="17"/>
                                        </p:tgtEl>
                                        <p:attrNameLst>
                                          <p:attrName>style.visibility</p:attrName>
                                        </p:attrNameLst>
                                      </p:cBhvr>
                                      <p:to>
                                        <p:strVal val="visible"/>
                                      </p:to>
                                    </p:set>
                                    <p:animEffect transition="in" filter="dissolve">
                                      <p:cBhvr>
                                        <p:cTn id="255" dur="1000"/>
                                        <p:tgtEl>
                                          <p:spTgt spid="17"/>
                                        </p:tgtEl>
                                      </p:cBhvr>
                                    </p:animEffect>
                                  </p:childTnLst>
                                </p:cTn>
                              </p:par>
                            </p:childTnLst>
                          </p:cTn>
                        </p:par>
                      </p:childTnLst>
                    </p:cTn>
                  </p:par>
                </p:childTnLst>
              </p:cTn>
              <p:nextCondLst>
                <p:cond evt="onClick" delay="0">
                  <p:tgtEl>
                    <p:spTgt spid="15"/>
                  </p:tgtEl>
                </p:cond>
              </p:nextCondLst>
            </p:seq>
          </p:childTnLst>
        </p:cTn>
      </p:par>
    </p:tnLst>
    <p:bldLst>
      <p:bldP spid="12" grpId="0" animBg="1"/>
      <p:bldP spid="2" grpId="0"/>
      <p:bldP spid="2" grpId="1"/>
      <p:bldP spid="4" grpId="0" animBg="1"/>
      <p:bldP spid="4" grpId="1" animBg="1"/>
      <p:bldP spid="9" grpId="0" animBg="1"/>
      <p:bldP spid="10" grpId="0" animBg="1"/>
      <p:bldP spid="13" grpId="0" animBg="1"/>
      <p:bldP spid="13" grpId="1" animBg="1"/>
      <p:bldP spid="17" grpId="0" animBg="1"/>
      <p:bldP spid="18" grpId="0" animBg="1"/>
      <p:bldP spid="23" grpId="0" animBg="1"/>
      <p:bldP spid="24" grpId="0" animBg="1"/>
      <p:bldP spid="25" grpId="0" animBg="1"/>
      <p:bldP spid="27" grpId="0" animBg="1"/>
      <p:bldP spid="28" grpId="0" animBg="1"/>
      <p:bldP spid="29" grpId="0" animBg="1"/>
      <p:bldP spid="31" grpId="0" animBg="1"/>
      <p:bldP spid="8" grpId="0" animBg="1"/>
      <p:bldP spid="7" grpId="0" animBg="1"/>
      <p:bldP spid="19" grpId="0" animBg="1"/>
      <p:bldP spid="16" grpId="0" animBg="1"/>
      <p:bldP spid="11" grpId="0" animBg="1"/>
      <p:bldP spid="6"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23 Rectángulo redondeado"/>
          <p:cNvSpPr/>
          <p:nvPr/>
        </p:nvSpPr>
        <p:spPr>
          <a:xfrm>
            <a:off x="3643306" y="1357298"/>
            <a:ext cx="1357322" cy="1000132"/>
          </a:xfrm>
          <a:prstGeom prst="roundRect">
            <a:avLst/>
          </a:prstGeom>
          <a:blipFill>
            <a:blip r:embed="rId3"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6000" b="1" dirty="0">
              <a:latin typeface="Times New Roman" pitchFamily="18" charset="0"/>
              <a:cs typeface="Times New Roman" pitchFamily="18" charset="0"/>
            </a:endParaRPr>
          </a:p>
        </p:txBody>
      </p:sp>
      <p:graphicFrame>
        <p:nvGraphicFramePr>
          <p:cNvPr id="45" name="44 Tabla"/>
          <p:cNvGraphicFramePr>
            <a:graphicFrameLocks noGrp="1"/>
          </p:cNvGraphicFramePr>
          <p:nvPr/>
        </p:nvGraphicFramePr>
        <p:xfrm>
          <a:off x="714348" y="2500306"/>
          <a:ext cx="2286016" cy="365760"/>
        </p:xfrm>
        <a:graphic>
          <a:graphicData uri="http://schemas.openxmlformats.org/drawingml/2006/table">
            <a:tbl>
              <a:tblPr firstRow="1" bandRow="1">
                <a:effectLst>
                  <a:innerShdw blurRad="114300">
                    <a:prstClr val="black"/>
                  </a:innerShdw>
                </a:effectLst>
                <a:tableStyleId>{5C22544A-7EE6-4342-B048-85BDC9FD1C3A}</a:tableStyleId>
              </a:tblPr>
              <a:tblGrid>
                <a:gridCol w="285752"/>
                <a:gridCol w="285752"/>
                <a:gridCol w="285752"/>
                <a:gridCol w="285752"/>
                <a:gridCol w="285752"/>
                <a:gridCol w="285752"/>
                <a:gridCol w="285752"/>
                <a:gridCol w="285752"/>
              </a:tblGrid>
              <a:tr h="365760">
                <a:tc>
                  <a:txBody>
                    <a:bodyPr/>
                    <a:lstStyle/>
                    <a:p>
                      <a:endParaRPr lang="es-E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ln>
                          <a:solidFill>
                            <a:srgbClr val="00B050"/>
                          </a:solidFill>
                        </a:ln>
                        <a:solidFill>
                          <a:schemeClr val="bg1"/>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ln>
                          <a:noFill/>
                        </a:ln>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6" name="45 Tabla"/>
          <p:cNvGraphicFramePr>
            <a:graphicFrameLocks noGrp="1"/>
          </p:cNvGraphicFramePr>
          <p:nvPr/>
        </p:nvGraphicFramePr>
        <p:xfrm>
          <a:off x="714348" y="2500306"/>
          <a:ext cx="2286016" cy="365760"/>
        </p:xfrm>
        <a:graphic>
          <a:graphicData uri="http://schemas.openxmlformats.org/drawingml/2006/table">
            <a:tbl>
              <a:tblPr firstRow="1" bandRow="1">
                <a:effectLst>
                  <a:innerShdw blurRad="114300">
                    <a:prstClr val="black"/>
                  </a:innerShdw>
                </a:effectLst>
                <a:tableStyleId>{5C22544A-7EE6-4342-B048-85BDC9FD1C3A}</a:tableStyleId>
              </a:tblPr>
              <a:tblGrid>
                <a:gridCol w="285752"/>
                <a:gridCol w="285752"/>
                <a:gridCol w="285752"/>
                <a:gridCol w="285752"/>
                <a:gridCol w="285752"/>
                <a:gridCol w="285752"/>
                <a:gridCol w="285752"/>
                <a:gridCol w="285752"/>
              </a:tblGrid>
              <a:tr h="214314">
                <a:tc>
                  <a:txBody>
                    <a:bodyPr/>
                    <a:lstStyle/>
                    <a:p>
                      <a:endParaRPr lang="es-E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solidFill>
                          <a:srgbClr val="00B05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ln>
                          <a:solidFill>
                            <a:srgbClr val="00B050"/>
                          </a:solidFill>
                        </a:ln>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ln>
                          <a:noFill/>
                        </a:ln>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prst="convex"/>
                      <a:lightRig rig="flood" dir="t"/>
                    </a:cell3D>
                    <a:solidFill>
                      <a:srgbClr val="00B050"/>
                    </a:solidFill>
                  </a:tcPr>
                </a:tc>
              </a:tr>
            </a:tbl>
          </a:graphicData>
        </a:graphic>
      </p:graphicFrame>
      <p:graphicFrame>
        <p:nvGraphicFramePr>
          <p:cNvPr id="47" name="46 Tabla"/>
          <p:cNvGraphicFramePr>
            <a:graphicFrameLocks noGrp="1"/>
          </p:cNvGraphicFramePr>
          <p:nvPr/>
        </p:nvGraphicFramePr>
        <p:xfrm>
          <a:off x="714348" y="2500306"/>
          <a:ext cx="2286016" cy="365760"/>
        </p:xfrm>
        <a:graphic>
          <a:graphicData uri="http://schemas.openxmlformats.org/drawingml/2006/table">
            <a:tbl>
              <a:tblPr firstRow="1" bandRow="1">
                <a:effectLst>
                  <a:innerShdw blurRad="114300">
                    <a:prstClr val="black"/>
                  </a:innerShdw>
                </a:effectLst>
                <a:tableStyleId>{5C22544A-7EE6-4342-B048-85BDC9FD1C3A}</a:tableStyleId>
              </a:tblPr>
              <a:tblGrid>
                <a:gridCol w="285752"/>
                <a:gridCol w="285752"/>
                <a:gridCol w="285752"/>
                <a:gridCol w="285752"/>
                <a:gridCol w="285752"/>
                <a:gridCol w="285752"/>
                <a:gridCol w="285752"/>
                <a:gridCol w="285752"/>
              </a:tblGrid>
              <a:tr h="365760">
                <a:tc>
                  <a:txBody>
                    <a:bodyPr/>
                    <a:lstStyle/>
                    <a:p>
                      <a:endParaRPr lang="es-E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solidFill>
                          <a:srgbClr val="00B05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ln>
                          <a:solidFill>
                            <a:srgbClr val="00B050"/>
                          </a:solidFill>
                        </a:ln>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3" name="52 Tabla"/>
          <p:cNvGraphicFramePr>
            <a:graphicFrameLocks noGrp="1"/>
          </p:cNvGraphicFramePr>
          <p:nvPr/>
        </p:nvGraphicFramePr>
        <p:xfrm>
          <a:off x="714348" y="2500306"/>
          <a:ext cx="2286016" cy="365760"/>
        </p:xfrm>
        <a:graphic>
          <a:graphicData uri="http://schemas.openxmlformats.org/drawingml/2006/table">
            <a:tbl>
              <a:tblPr firstRow="1" bandRow="1">
                <a:effectLst>
                  <a:innerShdw blurRad="114300">
                    <a:prstClr val="black"/>
                  </a:innerShdw>
                </a:effectLst>
                <a:tableStyleId>{5C22544A-7EE6-4342-B048-85BDC9FD1C3A}</a:tableStyleId>
              </a:tblPr>
              <a:tblGrid>
                <a:gridCol w="285752"/>
                <a:gridCol w="285752"/>
                <a:gridCol w="285752"/>
                <a:gridCol w="285752"/>
                <a:gridCol w="285752"/>
                <a:gridCol w="285752"/>
                <a:gridCol w="285752"/>
                <a:gridCol w="285752"/>
              </a:tblGrid>
              <a:tr h="365760">
                <a:tc>
                  <a:txBody>
                    <a:bodyPr/>
                    <a:lstStyle/>
                    <a:p>
                      <a:endParaRPr lang="es-E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solidFill>
                          <a:srgbClr val="00B05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ln>
                          <a:solidFill>
                            <a:srgbClr val="00B050"/>
                          </a:solidFill>
                        </a:ln>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4" name="53 Tabla"/>
          <p:cNvGraphicFramePr>
            <a:graphicFrameLocks noGrp="1"/>
          </p:cNvGraphicFramePr>
          <p:nvPr/>
        </p:nvGraphicFramePr>
        <p:xfrm>
          <a:off x="714348" y="2500306"/>
          <a:ext cx="2286016" cy="365760"/>
        </p:xfrm>
        <a:graphic>
          <a:graphicData uri="http://schemas.openxmlformats.org/drawingml/2006/table">
            <a:tbl>
              <a:tblPr firstRow="1" bandRow="1">
                <a:effectLst>
                  <a:innerShdw blurRad="114300">
                    <a:prstClr val="black"/>
                  </a:innerShdw>
                </a:effectLst>
                <a:tableStyleId>{5C22544A-7EE6-4342-B048-85BDC9FD1C3A}</a:tableStyleId>
              </a:tblPr>
              <a:tblGrid>
                <a:gridCol w="285752"/>
                <a:gridCol w="285752"/>
                <a:gridCol w="285752"/>
                <a:gridCol w="285752"/>
                <a:gridCol w="285752"/>
                <a:gridCol w="285752"/>
                <a:gridCol w="285752"/>
                <a:gridCol w="285752"/>
              </a:tblGrid>
              <a:tr h="365760">
                <a:tc>
                  <a:txBody>
                    <a:bodyPr/>
                    <a:lstStyle/>
                    <a:p>
                      <a:endParaRPr lang="es-E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B050"/>
                    </a:solidFill>
                  </a:tcPr>
                </a:tc>
                <a:tc>
                  <a:txBody>
                    <a:bodyPr/>
                    <a:lstStyle/>
                    <a:p>
                      <a:endParaRPr lang="es-ES" dirty="0">
                        <a:solidFill>
                          <a:srgbClr val="00B05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ln>
                          <a:solidFill>
                            <a:srgbClr val="00B050"/>
                          </a:solidFill>
                        </a:ln>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5" name="54 Tabla"/>
          <p:cNvGraphicFramePr>
            <a:graphicFrameLocks noGrp="1"/>
          </p:cNvGraphicFramePr>
          <p:nvPr/>
        </p:nvGraphicFramePr>
        <p:xfrm>
          <a:off x="714348" y="2500306"/>
          <a:ext cx="2286016" cy="365760"/>
        </p:xfrm>
        <a:graphic>
          <a:graphicData uri="http://schemas.openxmlformats.org/drawingml/2006/table">
            <a:tbl>
              <a:tblPr firstRow="1" bandRow="1">
                <a:effectLst>
                  <a:innerShdw blurRad="114300">
                    <a:prstClr val="black"/>
                  </a:innerShdw>
                </a:effectLst>
                <a:tableStyleId>{5C22544A-7EE6-4342-B048-85BDC9FD1C3A}</a:tableStyleId>
              </a:tblPr>
              <a:tblGrid>
                <a:gridCol w="285752"/>
                <a:gridCol w="285752"/>
                <a:gridCol w="285752"/>
                <a:gridCol w="285752"/>
                <a:gridCol w="285752"/>
                <a:gridCol w="285752"/>
                <a:gridCol w="285752"/>
                <a:gridCol w="285752"/>
              </a:tblGrid>
              <a:tr h="365760">
                <a:tc>
                  <a:txBody>
                    <a:bodyPr/>
                    <a:lstStyle/>
                    <a:p>
                      <a:endParaRPr lang="es-E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FF0000"/>
                    </a:solid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FF0000"/>
                    </a:solid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FF0000"/>
                    </a:solid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p>
                      <a:endParaRPr lang="es-ES" dirty="0">
                        <a:solidFill>
                          <a:srgbClr val="00B05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ln>
                          <a:solidFill>
                            <a:srgbClr val="00B050"/>
                          </a:solidFill>
                        </a:ln>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6" name="55 Tabla"/>
          <p:cNvGraphicFramePr>
            <a:graphicFrameLocks noGrp="1"/>
          </p:cNvGraphicFramePr>
          <p:nvPr/>
        </p:nvGraphicFramePr>
        <p:xfrm>
          <a:off x="714348" y="2500306"/>
          <a:ext cx="2286016" cy="365760"/>
        </p:xfrm>
        <a:graphic>
          <a:graphicData uri="http://schemas.openxmlformats.org/drawingml/2006/table">
            <a:tbl>
              <a:tblPr firstRow="1" bandRow="1">
                <a:effectLst>
                  <a:innerShdw blurRad="114300">
                    <a:prstClr val="black"/>
                  </a:innerShdw>
                </a:effectLst>
                <a:tableStyleId>{5C22544A-7EE6-4342-B048-85BDC9FD1C3A}</a:tableStyleId>
              </a:tblPr>
              <a:tblGrid>
                <a:gridCol w="285752"/>
                <a:gridCol w="285752"/>
                <a:gridCol w="285752"/>
                <a:gridCol w="285752"/>
                <a:gridCol w="285752"/>
                <a:gridCol w="285752"/>
                <a:gridCol w="285752"/>
                <a:gridCol w="285752"/>
              </a:tblGrid>
              <a:tr h="365760">
                <a:tc>
                  <a:txBody>
                    <a:bodyPr/>
                    <a:lstStyle/>
                    <a:p>
                      <a:endParaRPr lang="es-E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FF0000"/>
                    </a:solid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FF0000"/>
                    </a:solid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p>
                      <a:endParaRPr lang="es-ES" dirty="0">
                        <a:solidFill>
                          <a:srgbClr val="00B05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ln>
                          <a:solidFill>
                            <a:srgbClr val="00B050"/>
                          </a:solidFill>
                        </a:ln>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7" name="56 Tabla"/>
          <p:cNvGraphicFramePr>
            <a:graphicFrameLocks noGrp="1"/>
          </p:cNvGraphicFramePr>
          <p:nvPr/>
        </p:nvGraphicFramePr>
        <p:xfrm>
          <a:off x="714348" y="2500306"/>
          <a:ext cx="2286016" cy="365760"/>
        </p:xfrm>
        <a:graphic>
          <a:graphicData uri="http://schemas.openxmlformats.org/drawingml/2006/table">
            <a:tbl>
              <a:tblPr firstRow="1" bandRow="1">
                <a:effectLst>
                  <a:innerShdw blurRad="114300">
                    <a:prstClr val="black"/>
                  </a:innerShdw>
                </a:effectLst>
                <a:tableStyleId>{5C22544A-7EE6-4342-B048-85BDC9FD1C3A}</a:tableStyleId>
              </a:tblPr>
              <a:tblGrid>
                <a:gridCol w="285752"/>
                <a:gridCol w="285752"/>
                <a:gridCol w="285752"/>
                <a:gridCol w="285752"/>
                <a:gridCol w="285752"/>
                <a:gridCol w="285752"/>
                <a:gridCol w="285752"/>
                <a:gridCol w="285752"/>
              </a:tblGrid>
              <a:tr h="365760">
                <a:tc>
                  <a:txBody>
                    <a:bodyPr/>
                    <a:lstStyle/>
                    <a:p>
                      <a:endParaRPr lang="es-E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FF0000"/>
                    </a:solid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p>
                      <a:endParaRPr lang="es-ES" dirty="0">
                        <a:solidFill>
                          <a:srgbClr val="00B05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ln>
                          <a:solidFill>
                            <a:srgbClr val="00B050"/>
                          </a:solidFill>
                        </a:ln>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5" name="14 Tabla"/>
          <p:cNvGraphicFramePr>
            <a:graphicFrameLocks noGrp="1"/>
          </p:cNvGraphicFramePr>
          <p:nvPr/>
        </p:nvGraphicFramePr>
        <p:xfrm>
          <a:off x="714348" y="2500306"/>
          <a:ext cx="2286016" cy="365760"/>
        </p:xfrm>
        <a:graphic>
          <a:graphicData uri="http://schemas.openxmlformats.org/drawingml/2006/table">
            <a:tbl>
              <a:tblPr firstRow="1" bandRow="1">
                <a:effectLst>
                  <a:innerShdw blurRad="114300">
                    <a:prstClr val="black"/>
                  </a:innerShdw>
                </a:effectLst>
                <a:tableStyleId>{5C22544A-7EE6-4342-B048-85BDC9FD1C3A}</a:tableStyleId>
              </a:tblPr>
              <a:tblGrid>
                <a:gridCol w="285752"/>
                <a:gridCol w="285752"/>
                <a:gridCol w="285752"/>
                <a:gridCol w="285752"/>
                <a:gridCol w="285752"/>
                <a:gridCol w="285752"/>
                <a:gridCol w="285752"/>
                <a:gridCol w="285752"/>
              </a:tblGrid>
              <a:tr h="365760">
                <a:tc>
                  <a:txBody>
                    <a:bodyPr/>
                    <a:lstStyle/>
                    <a:p>
                      <a:endParaRPr lang="es-E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noFill/>
                  </a:tcPr>
                </a:tc>
                <a:tc>
                  <a:txBody>
                    <a:bodyPr/>
                    <a:lstStyle/>
                    <a:p>
                      <a:endParaRPr lang="es-ES" dirty="0">
                        <a:solidFill>
                          <a:srgbClr val="00B05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ln>
                          <a:solidFill>
                            <a:srgbClr val="00B050"/>
                          </a:solidFill>
                        </a:ln>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7" name="16 Imagen" descr="pikachu.gif"/>
          <p:cNvPicPr preferRelativeResize="0">
            <a:picLocks/>
          </p:cNvPicPr>
          <p:nvPr/>
        </p:nvPicPr>
        <p:blipFill>
          <a:blip r:embed="rId4"/>
          <a:stretch>
            <a:fillRect/>
          </a:stretch>
        </p:blipFill>
        <p:spPr>
          <a:xfrm>
            <a:off x="4752000" y="0"/>
            <a:ext cx="4392000" cy="1728000"/>
          </a:xfrm>
          <a:prstGeom prst="rect">
            <a:avLst/>
          </a:prstGeom>
        </p:spPr>
      </p:pic>
      <p:sp>
        <p:nvSpPr>
          <p:cNvPr id="21" name="20 Rectángulo">
            <a:hlinkClick r:id="" action="ppaction://hlinkshowjump?jump=lastslide" highlightClick="1"/>
          </p:cNvPr>
          <p:cNvSpPr/>
          <p:nvPr/>
        </p:nvSpPr>
        <p:spPr>
          <a:xfrm>
            <a:off x="6572264" y="214290"/>
            <a:ext cx="2357454" cy="785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latin typeface="Times New Roman" pitchFamily="18" charset="0"/>
                <a:cs typeface="Times New Roman" pitchFamily="18" charset="0"/>
              </a:rPr>
              <a:t>Fin de presentación</a:t>
            </a:r>
            <a:endParaRPr lang="es-ES" b="1" u="sng" dirty="0">
              <a:latin typeface="Times New Roman" pitchFamily="18" charset="0"/>
              <a:cs typeface="Times New Roman" pitchFamily="18" charset="0"/>
            </a:endParaRPr>
          </a:p>
        </p:txBody>
      </p:sp>
      <p:sp>
        <p:nvSpPr>
          <p:cNvPr id="23" name="22 Rectángulo"/>
          <p:cNvSpPr/>
          <p:nvPr/>
        </p:nvSpPr>
        <p:spPr>
          <a:xfrm>
            <a:off x="1357290" y="2928934"/>
            <a:ext cx="7572428" cy="1815882"/>
          </a:xfrm>
          <a:prstGeom prst="rect">
            <a:avLst/>
          </a:prstGeom>
          <a:noFill/>
          <a:ln>
            <a:noFill/>
          </a:ln>
          <a:effectLst>
            <a:outerShdw blurRad="184150" dist="241300" dir="11520000" sx="110000" sy="110000" algn="ctr">
              <a:srgbClr val="000000">
                <a:alpha val="18000"/>
              </a:srgbClr>
            </a:outerShdw>
          </a:effectLst>
          <a:scene3d>
            <a:camera prst="perspectiveContrastingRightFacing" fov="7200000">
              <a:rot lat="1800000" lon="19200000" rev="21594000"/>
            </a:camera>
            <a:lightRig rig="flood" dir="t">
              <a:rot lat="0" lon="0" rev="13800000"/>
            </a:lightRig>
          </a:scene3d>
          <a:sp3d extrusionH="107950" prstMaterial="plastic">
            <a:bevelT w="82550" h="63500" prst="divot"/>
            <a:bevelB/>
          </a:sp3d>
        </p:spPr>
        <p:txBody>
          <a:bodyPr wrap="square" lIns="91440" tIns="45720" rIns="91440" bIns="45720">
            <a:spAutoFit/>
            <a:scene3d>
              <a:camera prst="orthographicFront"/>
              <a:lightRig rig="flat" dir="tl">
                <a:rot lat="0" lon="0" rev="6600000"/>
              </a:lightRig>
            </a:scene3d>
          </a:bodyPr>
          <a:lstStyle/>
          <a:p>
            <a:pPr algn="ctr"/>
            <a:r>
              <a:rPr lang="es-ES" sz="1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itchFamily="34" charset="0"/>
              </a:rPr>
              <a:t>GAME OVER</a:t>
            </a:r>
            <a:endParaRPr lang="es-ES" sz="11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gency FB"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iterate type="lt">
                                    <p:tmPct val="0"/>
                                  </p:iterate>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childTnLst>
                          </p:cTn>
                        </p:par>
                        <p:par>
                          <p:cTn id="11" fill="hold">
                            <p:stCondLst>
                              <p:cond delay="500"/>
                            </p:stCondLst>
                            <p:childTnLst>
                              <p:par>
                                <p:cTn id="12" presetID="0" presetClass="path" presetSubtype="0" accel="50000" decel="50000" fill="hold" nodeType="afterEffect">
                                  <p:stCondLst>
                                    <p:cond delay="3300"/>
                                  </p:stCondLst>
                                  <p:childTnLst>
                                    <p:animMotion origin="layout" path="M 0 0 C 0.00347 0.00138 0.00677 0.003 0.01025 0.00439 C 0.01198 0.00509 0.01545 0.00671 0.01545 0.00671 C 0.01771 0.00601 0.02118 0.00717 0.0224 0.00439 C 0.02917 -0.00996 0.025 -0.01088 0.01893 -0.01621 C 0.01684 0.003 0.0191 0.00463 0.00521 0 C 0.00452 -0.00139 -0.00677 -0.02107 0.01025 -0.00232 C 0.01163 -0.0007 0.01111 0.00231 0.01198 0.00439 C 0.01285 0.00694 0.01424 0.00902 0.01545 0.01134 C 0.01841 0.00972 0.02309 0.01064 0.02413 0.00671 C 0.025 0.003 0.02031 0.00092 0.01893 -0.00232 C 0.01806 -0.0044 0.01771 -0.00695 0.01719 -0.00926 C 0.0132 -0.00857 0.00886 -0.00926 0.00521 -0.00695 C 0.00365 -0.00579 0.00469 -0.00162 0.00347 0 C 0.00226 0.00162 0 0.00162 -0.00173 0.00231 C -0.00469 0.00162 -0.01128 0.0037 -0.01041 0 C -0.0092 -0.00463 0 -0.00463 0 -0.00463 C 0.004 0.00347 0.00695 0.00601 0.01372 0.00902 C 0.01493 0.00439 0.01841 -0.0051 0.01372 -0.00926 C 0.01198 -0.01088 0.01146 -0.00463 0.01025 -0.00232 C 0.00729 0.01041 0.00868 0.0125 -0.00173 0.00902 C -0.00295 0.00671 -0.00573 0.00486 -0.00521 0.00231 C -0.00416 -0.00325 0.0066 0.00231 0.00695 0.00231 C 0.00868 0.0037 0.01025 0.00555 0.01198 0.00671 C 0.01354 0.00787 0.01632 0.01111 0.01719 0.00902 C 0.01858 0.00555 0.01597 0.00138 0.01545 -0.00232 C 0.01094 0.00648 0.01285 0.01018 0.00521 0.01365 C 0.004 0.01134 0.00122 0.00949 0.00174 0.00671 C 0.00226 0.00439 0.00538 0.00324 0.00695 0.00439 C 0.00851 0.00555 0.00764 0.00949 0.00868 0.01134 C 0.0099 0.01342 0.01198 0.01435 0.01372 0.01597 C 0.01788 0.00509 0.02066 0 0.01025 -0.00463 C 0.00556 0.00532 0.00434 0.01365 -0.00347 0.0206 C -0.00885 0.01921 -0.01458 0.01875 -0.01892 0.01365 C -0.02795 0.00324 -0.03177 -0.01436 -0.04132 -0.02315 C -0.046 -0.02246 -0.05087 -0.02315 -0.05521 -0.02084 C -0.05712 -0.01991 -0.05729 -0.01575 -0.05868 -0.01389 C -0.06007 -0.01204 -0.06215 -0.01088 -0.06389 -0.00926 C -0.06493 -0.00695 -0.06562 -0.00417 -0.06719 -0.00232 C -0.07031 0.00138 -0.0776 0.00671 -0.0776 0.00671 C -0.09184 0.00347 -0.10399 0.00023 -0.11719 -0.00695 C -0.12291 -0.01459 -0.12882 -0.02246 -0.13455 -0.0301 C -0.14201 -0.04005 -0.15208 -0.04329 -0.16041 -0.0507 C -0.17448 -0.04908 -0.17951 -0.0507 -0.18975 -0.04144 C -0.19375 -0.02362 -0.19531 -0.00973 -0.21041 -0.00463 C -0.21614 -0.00533 -0.22187 -0.00579 -0.2276 -0.00695 C -0.24028 -0.0095 -0.24375 -0.02662 -0.25173 -0.03681 C -0.25295 -0.04144 -0.25399 -0.04607 -0.25521 -0.0507 C -0.25781 -0.06112 -0.26059 -0.0595 -0.26892 -0.06227 C -0.2776 -0.06158 -0.28646 -0.06274 -0.29479 -0.05996 C -0.29878 -0.05857 -0.30521 -0.0507 -0.30521 -0.0507 C -0.30955 -0.04213 -0.31146 -0.03287 -0.31389 -0.02315 C -0.31458 -0.02061 -0.31753 -0.02037 -0.31892 -0.01852 C -0.31979 -0.01737 -0.32014 -0.01551 -0.32066 -0.01389 " pathEditMode="relative" ptsTypes="fffffffffffffffffffffffffffffffffffffffffffffffffffffA">
                                      <p:cBhvr>
                                        <p:cTn id="13" dur="2000" fill="hold"/>
                                        <p:tgtEl>
                                          <p:spTgt spid="24"/>
                                        </p:tgtEl>
                                        <p:attrNameLst>
                                          <p:attrName>ppt_x</p:attrName>
                                          <p:attrName>ppt_y</p:attrName>
                                        </p:attrNameLst>
                                      </p:cBhvr>
                                    </p:animMotion>
                                  </p:childTnLst>
                                </p:cTn>
                              </p:par>
                            </p:childTnLst>
                          </p:cTn>
                        </p:par>
                        <p:par>
                          <p:cTn id="14" fill="hold">
                            <p:stCondLst>
                              <p:cond delay="5800"/>
                            </p:stCondLst>
                            <p:childTnLst>
                              <p:par>
                                <p:cTn id="15" presetID="11" presetClass="entr" presetSubtype="0" fill="hold" nodeType="afterEffect">
                                  <p:stCondLst>
                                    <p:cond delay="0"/>
                                  </p:stCondLst>
                                  <p:childTnLst>
                                    <p:set>
                                      <p:cBhvr>
                                        <p:cTn id="16" dur="500">
                                          <p:stCondLst>
                                            <p:cond delay="0"/>
                                          </p:stCondLst>
                                        </p:cTn>
                                        <p:tgtEl>
                                          <p:spTgt spid="46"/>
                                        </p:tgtEl>
                                        <p:attrNameLst>
                                          <p:attrName>style.visibility</p:attrName>
                                        </p:attrNameLst>
                                      </p:cBhvr>
                                      <p:to>
                                        <p:strVal val="visible"/>
                                      </p:to>
                                    </p:set>
                                  </p:childTnLst>
                                </p:cTn>
                              </p:par>
                            </p:childTnLst>
                          </p:cTn>
                        </p:par>
                        <p:par>
                          <p:cTn id="17" fill="hold">
                            <p:stCondLst>
                              <p:cond delay="6300"/>
                            </p:stCondLst>
                            <p:childTnLst>
                              <p:par>
                                <p:cTn id="18" presetID="11" presetClass="entr" presetSubtype="0" fill="hold" nodeType="afterEffect">
                                  <p:stCondLst>
                                    <p:cond delay="0"/>
                                  </p:stCondLst>
                                  <p:childTnLst>
                                    <p:set>
                                      <p:cBhvr>
                                        <p:cTn id="19" dur="500">
                                          <p:stCondLst>
                                            <p:cond delay="0"/>
                                          </p:stCondLst>
                                        </p:cTn>
                                        <p:tgtEl>
                                          <p:spTgt spid="45"/>
                                        </p:tgtEl>
                                        <p:attrNameLst>
                                          <p:attrName>style.visibility</p:attrName>
                                        </p:attrNameLst>
                                      </p:cBhvr>
                                      <p:to>
                                        <p:strVal val="visible"/>
                                      </p:to>
                                    </p:set>
                                  </p:childTnLst>
                                </p:cTn>
                              </p:par>
                            </p:childTnLst>
                          </p:cTn>
                        </p:par>
                        <p:par>
                          <p:cTn id="20" fill="hold">
                            <p:stCondLst>
                              <p:cond delay="6800"/>
                            </p:stCondLst>
                            <p:childTnLst>
                              <p:par>
                                <p:cTn id="21" presetID="11" presetClass="entr" presetSubtype="0" fill="hold" nodeType="afterEffect">
                                  <p:stCondLst>
                                    <p:cond delay="0"/>
                                  </p:stCondLst>
                                  <p:childTnLst>
                                    <p:set>
                                      <p:cBhvr>
                                        <p:cTn id="22" dur="500">
                                          <p:stCondLst>
                                            <p:cond delay="0"/>
                                          </p:stCondLst>
                                        </p:cTn>
                                        <p:tgtEl>
                                          <p:spTgt spid="47"/>
                                        </p:tgtEl>
                                        <p:attrNameLst>
                                          <p:attrName>style.visibility</p:attrName>
                                        </p:attrNameLst>
                                      </p:cBhvr>
                                      <p:to>
                                        <p:strVal val="visible"/>
                                      </p:to>
                                    </p:set>
                                  </p:childTnLst>
                                </p:cTn>
                              </p:par>
                            </p:childTnLst>
                          </p:cTn>
                        </p:par>
                        <p:par>
                          <p:cTn id="23" fill="hold">
                            <p:stCondLst>
                              <p:cond delay="7300"/>
                            </p:stCondLst>
                            <p:childTnLst>
                              <p:par>
                                <p:cTn id="24" presetID="11" presetClass="entr" presetSubtype="0" fill="hold" nodeType="afterEffect">
                                  <p:stCondLst>
                                    <p:cond delay="0"/>
                                  </p:stCondLst>
                                  <p:childTnLst>
                                    <p:set>
                                      <p:cBhvr>
                                        <p:cTn id="25" dur="500">
                                          <p:stCondLst>
                                            <p:cond delay="0"/>
                                          </p:stCondLst>
                                        </p:cTn>
                                        <p:tgtEl>
                                          <p:spTgt spid="53"/>
                                        </p:tgtEl>
                                        <p:attrNameLst>
                                          <p:attrName>style.visibility</p:attrName>
                                        </p:attrNameLst>
                                      </p:cBhvr>
                                      <p:to>
                                        <p:strVal val="visible"/>
                                      </p:to>
                                    </p:set>
                                  </p:childTnLst>
                                </p:cTn>
                              </p:par>
                            </p:childTnLst>
                          </p:cTn>
                        </p:par>
                        <p:par>
                          <p:cTn id="26" fill="hold">
                            <p:stCondLst>
                              <p:cond delay="7800"/>
                            </p:stCondLst>
                            <p:childTnLst>
                              <p:par>
                                <p:cTn id="27" presetID="11" presetClass="entr" presetSubtype="0" fill="hold" nodeType="afterEffect">
                                  <p:stCondLst>
                                    <p:cond delay="0"/>
                                  </p:stCondLst>
                                  <p:childTnLst>
                                    <p:set>
                                      <p:cBhvr>
                                        <p:cTn id="28" dur="500">
                                          <p:stCondLst>
                                            <p:cond delay="0"/>
                                          </p:stCondLst>
                                        </p:cTn>
                                        <p:tgtEl>
                                          <p:spTgt spid="54"/>
                                        </p:tgtEl>
                                        <p:attrNameLst>
                                          <p:attrName>style.visibility</p:attrName>
                                        </p:attrNameLst>
                                      </p:cBhvr>
                                      <p:to>
                                        <p:strVal val="visible"/>
                                      </p:to>
                                    </p:set>
                                  </p:childTnLst>
                                </p:cTn>
                              </p:par>
                            </p:childTnLst>
                          </p:cTn>
                        </p:par>
                        <p:par>
                          <p:cTn id="29" fill="hold">
                            <p:stCondLst>
                              <p:cond delay="8300"/>
                            </p:stCondLst>
                            <p:childTnLst>
                              <p:par>
                                <p:cTn id="30" presetID="11" presetClass="entr" presetSubtype="0" fill="hold" nodeType="afterEffect">
                                  <p:stCondLst>
                                    <p:cond delay="0"/>
                                  </p:stCondLst>
                                  <p:childTnLst>
                                    <p:set>
                                      <p:cBhvr>
                                        <p:cTn id="31" dur="500">
                                          <p:stCondLst>
                                            <p:cond delay="0"/>
                                          </p:stCondLst>
                                        </p:cTn>
                                        <p:tgtEl>
                                          <p:spTgt spid="55"/>
                                        </p:tgtEl>
                                        <p:attrNameLst>
                                          <p:attrName>style.visibility</p:attrName>
                                        </p:attrNameLst>
                                      </p:cBhvr>
                                      <p:to>
                                        <p:strVal val="visible"/>
                                      </p:to>
                                    </p:set>
                                  </p:childTnLst>
                                </p:cTn>
                              </p:par>
                            </p:childTnLst>
                          </p:cTn>
                        </p:par>
                        <p:par>
                          <p:cTn id="32" fill="hold">
                            <p:stCondLst>
                              <p:cond delay="8800"/>
                            </p:stCondLst>
                            <p:childTnLst>
                              <p:par>
                                <p:cTn id="33" presetID="11" presetClass="entr" presetSubtype="0" fill="hold" nodeType="afterEffect">
                                  <p:stCondLst>
                                    <p:cond delay="0"/>
                                  </p:stCondLst>
                                  <p:childTnLst>
                                    <p:set>
                                      <p:cBhvr>
                                        <p:cTn id="34" dur="500">
                                          <p:stCondLst>
                                            <p:cond delay="0"/>
                                          </p:stCondLst>
                                        </p:cTn>
                                        <p:tgtEl>
                                          <p:spTgt spid="56"/>
                                        </p:tgtEl>
                                        <p:attrNameLst>
                                          <p:attrName>style.visibility</p:attrName>
                                        </p:attrNameLst>
                                      </p:cBhvr>
                                      <p:to>
                                        <p:strVal val="visible"/>
                                      </p:to>
                                    </p:set>
                                  </p:childTnLst>
                                </p:cTn>
                              </p:par>
                            </p:childTnLst>
                          </p:cTn>
                        </p:par>
                        <p:par>
                          <p:cTn id="35" fill="hold">
                            <p:stCondLst>
                              <p:cond delay="9300"/>
                            </p:stCondLst>
                            <p:childTnLst>
                              <p:par>
                                <p:cTn id="36" presetID="11" presetClass="entr" presetSubtype="0" fill="hold" nodeType="afterEffect">
                                  <p:stCondLst>
                                    <p:cond delay="0"/>
                                  </p:stCondLst>
                                  <p:childTnLst>
                                    <p:set>
                                      <p:cBhvr>
                                        <p:cTn id="37" dur="500">
                                          <p:stCondLst>
                                            <p:cond delay="0"/>
                                          </p:stCondLst>
                                        </p:cTn>
                                        <p:tgtEl>
                                          <p:spTgt spid="57"/>
                                        </p:tgtEl>
                                        <p:attrNameLst>
                                          <p:attrName>style.visibility</p:attrName>
                                        </p:attrNameLst>
                                      </p:cBhvr>
                                      <p:to>
                                        <p:strVal val="visible"/>
                                      </p:to>
                                    </p:set>
                                  </p:childTnLst>
                                </p:cTn>
                              </p:par>
                            </p:childTnLst>
                          </p:cTn>
                        </p:par>
                        <p:par>
                          <p:cTn id="38" fill="hold">
                            <p:stCondLst>
                              <p:cond delay="9800"/>
                            </p:stCondLst>
                            <p:childTnLst>
                              <p:par>
                                <p:cTn id="39" presetID="11" presetClass="entr" presetSubtype="0" fill="hold" nodeType="afterEffect">
                                  <p:stCondLst>
                                    <p:cond delay="0"/>
                                  </p:stCondLst>
                                  <p:childTnLst>
                                    <p:set>
                                      <p:cBhvr>
                                        <p:cTn id="40" dur="1000">
                                          <p:stCondLst>
                                            <p:cond delay="0"/>
                                          </p:stCondLst>
                                        </p:cTn>
                                        <p:tgtEl>
                                          <p:spTgt spid="15"/>
                                        </p:tgtEl>
                                        <p:attrNameLst>
                                          <p:attrName>style.visibility</p:attrName>
                                        </p:attrNameLst>
                                      </p:cBhvr>
                                      <p:to>
                                        <p:strVal val="visible"/>
                                      </p:to>
                                    </p:set>
                                  </p:childTnLst>
                                </p:cTn>
                              </p:par>
                            </p:childTnLst>
                          </p:cTn>
                        </p:par>
                        <p:par>
                          <p:cTn id="41" fill="hold">
                            <p:stCondLst>
                              <p:cond delay="10800"/>
                            </p:stCondLst>
                            <p:childTnLst>
                              <p:par>
                                <p:cTn id="42" presetID="9" presetClass="exit" presetSubtype="0" fill="hold" grpId="2" nodeType="afterEffect">
                                  <p:stCondLst>
                                    <p:cond delay="0"/>
                                  </p:stCondLst>
                                  <p:childTnLst>
                                    <p:animEffect transition="out" filter="dissolve">
                                      <p:cBhvr>
                                        <p:cTn id="43" dur="500"/>
                                        <p:tgtEl>
                                          <p:spTgt spid="24"/>
                                        </p:tgtEl>
                                      </p:cBhvr>
                                    </p:animEffect>
                                    <p:set>
                                      <p:cBhvr>
                                        <p:cTn id="44" dur="1" fill="hold">
                                          <p:stCondLst>
                                            <p:cond delay="499"/>
                                          </p:stCondLst>
                                        </p:cTn>
                                        <p:tgtEl>
                                          <p:spTgt spid="24"/>
                                        </p:tgtEl>
                                        <p:attrNameLst>
                                          <p:attrName>style.visibility</p:attrName>
                                        </p:attrNameLst>
                                      </p:cBhvr>
                                      <p:to>
                                        <p:strVal val="hidden"/>
                                      </p:to>
                                    </p:set>
                                  </p:childTnLst>
                                </p:cTn>
                              </p:par>
                              <p:par>
                                <p:cTn id="45" presetID="35" presetClass="exit" presetSubtype="0" fill="hold" nodeType="withEffect">
                                  <p:stCondLst>
                                    <p:cond delay="0"/>
                                  </p:stCondLst>
                                  <p:iterate type="lt">
                                    <p:tmPct val="0"/>
                                  </p:iterate>
                                  <p:childTnLst>
                                    <p:animEffect transition="out" filter="fade">
                                      <p:cBhvr>
                                        <p:cTn id="46" dur="2000"/>
                                        <p:tgtEl>
                                          <p:spTgt spid="17"/>
                                        </p:tgtEl>
                                      </p:cBhvr>
                                    </p:animEffect>
                                    <p:anim calcmode="lin" valueType="num">
                                      <p:cBhvr>
                                        <p:cTn id="47" dur="2000"/>
                                        <p:tgtEl>
                                          <p:spTgt spid="17"/>
                                        </p:tgtEl>
                                        <p:attrNameLst>
                                          <p:attrName>style.rotation</p:attrName>
                                        </p:attrNameLst>
                                      </p:cBhvr>
                                      <p:tavLst>
                                        <p:tav tm="0">
                                          <p:val>
                                            <p:fltVal val="0"/>
                                          </p:val>
                                        </p:tav>
                                        <p:tav tm="100000">
                                          <p:val>
                                            <p:fltVal val="720"/>
                                          </p:val>
                                        </p:tav>
                                      </p:tavLst>
                                    </p:anim>
                                    <p:anim calcmode="lin" valueType="num">
                                      <p:cBhvr>
                                        <p:cTn id="48" dur="2000"/>
                                        <p:tgtEl>
                                          <p:spTgt spid="17"/>
                                        </p:tgtEl>
                                        <p:attrNameLst>
                                          <p:attrName>ppt_h</p:attrName>
                                        </p:attrNameLst>
                                      </p:cBhvr>
                                      <p:tavLst>
                                        <p:tav tm="0">
                                          <p:val>
                                            <p:strVal val="ppt_h"/>
                                          </p:val>
                                        </p:tav>
                                        <p:tav tm="100000">
                                          <p:val>
                                            <p:fltVal val="0"/>
                                          </p:val>
                                        </p:tav>
                                      </p:tavLst>
                                    </p:anim>
                                    <p:anim calcmode="lin" valueType="num">
                                      <p:cBhvr>
                                        <p:cTn id="49" dur="2000"/>
                                        <p:tgtEl>
                                          <p:spTgt spid="17"/>
                                        </p:tgtEl>
                                        <p:attrNameLst>
                                          <p:attrName>ppt_w</p:attrName>
                                        </p:attrNameLst>
                                      </p:cBhvr>
                                      <p:tavLst>
                                        <p:tav tm="0">
                                          <p:val>
                                            <p:strVal val="ppt_w"/>
                                          </p:val>
                                        </p:tav>
                                        <p:tav tm="100000">
                                          <p:val>
                                            <p:fltVal val="0"/>
                                          </p:val>
                                        </p:tav>
                                      </p:tavLst>
                                    </p:anim>
                                    <p:set>
                                      <p:cBhvr>
                                        <p:cTn id="50" dur="1" fill="hold">
                                          <p:stCondLst>
                                            <p:cond delay="1999"/>
                                          </p:stCondLst>
                                        </p:cTn>
                                        <p:tgtEl>
                                          <p:spTgt spid="17"/>
                                        </p:tgtEl>
                                        <p:attrNameLst>
                                          <p:attrName>style.visibility</p:attrName>
                                        </p:attrNameLst>
                                      </p:cBhvr>
                                      <p:to>
                                        <p:strVal val="hidden"/>
                                      </p:to>
                                    </p:set>
                                  </p:childTnLst>
                                </p:cTn>
                              </p:par>
                            </p:childTnLst>
                          </p:cTn>
                        </p:par>
                        <p:par>
                          <p:cTn id="51" fill="hold">
                            <p:stCondLst>
                              <p:cond delay="12800"/>
                            </p:stCondLst>
                            <p:childTnLst>
                              <p:par>
                                <p:cTn id="52" presetID="38" presetClass="entr" presetSubtype="0" accel="50000" fill="hold" grpId="0" nodeType="afterEffect">
                                  <p:stCondLst>
                                    <p:cond delay="0"/>
                                  </p:stCondLst>
                                  <p:iterate type="lt">
                                    <p:tmPct val="50000"/>
                                  </p:iterate>
                                  <p:childTnLst>
                                    <p:set>
                                      <p:cBhvr>
                                        <p:cTn id="53" dur="1" fill="hold">
                                          <p:stCondLst>
                                            <p:cond delay="0"/>
                                          </p:stCondLst>
                                        </p:cTn>
                                        <p:tgtEl>
                                          <p:spTgt spid="23"/>
                                        </p:tgtEl>
                                        <p:attrNameLst>
                                          <p:attrName>style.visibility</p:attrName>
                                        </p:attrNameLst>
                                      </p:cBhvr>
                                      <p:to>
                                        <p:strVal val="visible"/>
                                      </p:to>
                                    </p:set>
                                    <p:set>
                                      <p:cBhvr>
                                        <p:cTn id="54" dur="455" fill="hold">
                                          <p:stCondLst>
                                            <p:cond delay="0"/>
                                          </p:stCondLst>
                                        </p:cTn>
                                        <p:tgtEl>
                                          <p:spTgt spid="23"/>
                                        </p:tgtEl>
                                        <p:attrNameLst>
                                          <p:attrName>style.rotation</p:attrName>
                                        </p:attrNameLst>
                                      </p:cBhvr>
                                      <p:to>
                                        <p:strVal val="-45.0"/>
                                      </p:to>
                                    </p:set>
                                    <p:anim calcmode="lin" valueType="num">
                                      <p:cBhvr>
                                        <p:cTn id="55" dur="455" fill="hold">
                                          <p:stCondLst>
                                            <p:cond delay="455"/>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6" dur="455"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7" dur="156" decel="50000" autoRev="1" fill="hold">
                                          <p:stCondLst>
                                            <p:cond delay="455"/>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58" dur="136" fill="hold">
                                          <p:stCondLst>
                                            <p:cond delay="864"/>
                                          </p:stCondLst>
                                        </p:cTn>
                                        <p:tgtEl>
                                          <p:spTgt spid="23"/>
                                        </p:tgtEl>
                                        <p:attrNameLst>
                                          <p:attrName>ppt_y</p:attrName>
                                        </p:attrNameLst>
                                      </p:cBhvr>
                                      <p:tavLst>
                                        <p:tav tm="0">
                                          <p:val>
                                            <p:strVal val="#ppt_y-(0.354*#ppt_w-0.172*#ppt_h)"/>
                                          </p:val>
                                        </p:tav>
                                        <p:tav tm="100000">
                                          <p:val>
                                            <p:strVal val="#ppt_y"/>
                                          </p:val>
                                        </p:tav>
                                      </p:tavLst>
                                    </p:anim>
                                  </p:childTnLst>
                                </p:cTn>
                              </p:par>
                              <p:par>
                                <p:cTn id="59" presetID="42" presetClass="entr" presetSubtype="0" fill="hold" grpId="0" nodeType="withEffect">
                                  <p:stCondLst>
                                    <p:cond delay="300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2" animBg="1"/>
      <p:bldP spid="21"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10000"/>
              </a:schemeClr>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ES" dirty="0" smtClean="0"/>
              <a:t>PEDRO ARRUPE</a:t>
            </a:r>
            <a:endParaRPr lang="es-ES" dirty="0"/>
          </a:p>
        </p:txBody>
      </p:sp>
      <p:pic>
        <p:nvPicPr>
          <p:cNvPr id="7" name="6 Marcador de contenido" descr="pedro-arrupe2.jpg"/>
          <p:cNvPicPr>
            <a:picLocks noGrp="1" noChangeAspect="1"/>
          </p:cNvPicPr>
          <p:nvPr>
            <p:ph sz="half" idx="1"/>
          </p:nvPr>
        </p:nvPicPr>
        <p:blipFill>
          <a:blip r:embed="rId2"/>
          <a:stretch>
            <a:fillRect/>
          </a:stretch>
        </p:blipFill>
        <p:spPr>
          <a:xfrm>
            <a:off x="642910" y="1643050"/>
            <a:ext cx="3143272" cy="4461979"/>
          </a:xfrm>
        </p:spPr>
      </p:pic>
      <p:sp>
        <p:nvSpPr>
          <p:cNvPr id="6" name="5 Marcador de contenido"/>
          <p:cNvSpPr>
            <a:spLocks noGrp="1"/>
          </p:cNvSpPr>
          <p:nvPr>
            <p:ph sz="half" idx="2"/>
          </p:nvPr>
        </p:nvSpPr>
        <p:spPr>
          <a:xfrm>
            <a:off x="4143372" y="1500174"/>
            <a:ext cx="4305328" cy="4525963"/>
          </a:xfrm>
        </p:spPr>
        <p:txBody>
          <a:bodyPr>
            <a:normAutofit/>
          </a:bodyPr>
          <a:lstStyle/>
          <a:p>
            <a:pPr>
              <a:buNone/>
            </a:pPr>
            <a:r>
              <a:rPr lang="es-ES" sz="3200" dirty="0" smtClean="0">
                <a:latin typeface="Times New Roman" pitchFamily="18" charset="0"/>
                <a:cs typeface="Times New Roman" pitchFamily="18" charset="0"/>
              </a:rPr>
              <a:t>	Nació en Bilbao el 14 de noviembre de 1907 y falleció el 5 de febrero de 1991.</a:t>
            </a:r>
            <a:endParaRPr lang="es-ES" sz="3200" dirty="0">
              <a:latin typeface="Times New Roman" pitchFamily="18" charset="0"/>
              <a:cs typeface="Times New Roman" pitchFamily="18" charset="0"/>
            </a:endParaRPr>
          </a:p>
        </p:txBody>
      </p:sp>
      <p:sp>
        <p:nvSpPr>
          <p:cNvPr id="8" name="7 Rectángulo">
            <a:hlinkClick r:id="" action="ppaction://hlinkshowjump?jump=nextslide" highlightClick="1"/>
          </p:cNvPr>
          <p:cNvSpPr/>
          <p:nvPr/>
        </p:nvSpPr>
        <p:spPr>
          <a:xfrm>
            <a:off x="6572264" y="214290"/>
            <a:ext cx="2357454" cy="785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latin typeface="Times New Roman" pitchFamily="18" charset="0"/>
                <a:cs typeface="Times New Roman" pitchFamily="18" charset="0"/>
              </a:rPr>
              <a:t>Pasar a la siguiente diapositiva</a:t>
            </a:r>
            <a:endParaRPr lang="es-ES" b="1" u="sng"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Bottom)">
                                      <p:cBhvr>
                                        <p:cTn id="11" dur="500"/>
                                        <p:tgtEl>
                                          <p:spTgt spid="7"/>
                                        </p:tgtEl>
                                      </p:cBhvr>
                                    </p:animEffect>
                                  </p:childTnLst>
                                </p:cTn>
                              </p:par>
                            </p:childTnLst>
                          </p:cTn>
                        </p:par>
                        <p:par>
                          <p:cTn id="12" fill="hold">
                            <p:stCondLst>
                              <p:cond delay="1500"/>
                            </p:stCondLst>
                            <p:childTnLst>
                              <p:par>
                                <p:cTn id="13" presetID="45" presetClass="entr" presetSubtype="0" fill="hold" nodeType="afterEffect">
                                  <p:stCondLst>
                                    <p:cond delay="0"/>
                                  </p:stCondLst>
                                  <p:iterate type="lt">
                                    <p:tmPct val="10000"/>
                                  </p:iterate>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17"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par>
                          <p:cTn id="18" fill="hold">
                            <p:stCondLst>
                              <p:cond delay="5050"/>
                            </p:stCondLst>
                            <p:childTnLst>
                              <p:par>
                                <p:cTn id="19" presetID="42" presetClass="entr" presetSubtype="0" fill="hold" grpId="0" nodeType="afterEffect">
                                  <p:stCondLst>
                                    <p:cond delay="4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5" name="4 Imagen" descr="200 (3).gif"/>
          <p:cNvPicPr>
            <a:picLocks noChangeAspect="1"/>
          </p:cNvPicPr>
          <p:nvPr/>
        </p:nvPicPr>
        <p:blipFill>
          <a:blip r:embed="rId2"/>
          <a:stretch>
            <a:fillRect/>
          </a:stretch>
        </p:blipFill>
        <p:spPr>
          <a:xfrm>
            <a:off x="0" y="0"/>
            <a:ext cx="9144000" cy="6858000"/>
          </a:xfrm>
          <a:prstGeom prst="rect">
            <a:avLst/>
          </a:prstGeom>
        </p:spPr>
      </p:pic>
      <p:sp>
        <p:nvSpPr>
          <p:cNvPr id="2" name="1 Título"/>
          <p:cNvSpPr>
            <a:spLocks noGrp="1"/>
          </p:cNvSpPr>
          <p:nvPr>
            <p:ph type="ctrTitle"/>
          </p:nvPr>
        </p:nvSpPr>
        <p:spPr>
          <a:xfrm>
            <a:off x="642910" y="214290"/>
            <a:ext cx="8143932" cy="2301240"/>
          </a:xfrm>
        </p:spPr>
        <p:txBody>
          <a:bodyPr>
            <a:noAutofit/>
          </a:bodyPr>
          <a:lstStyle/>
          <a:p>
            <a:pPr algn="ctr"/>
            <a:r>
              <a:rPr lang="es-ES" sz="8000" dirty="0" smtClean="0">
                <a:solidFill>
                  <a:schemeClr val="tx1"/>
                </a:solidFill>
                <a:effectLst/>
                <a:latin typeface="Times New Roman" pitchFamily="18" charset="0"/>
                <a:cs typeface="Times New Roman" pitchFamily="18" charset="0"/>
              </a:rPr>
              <a:t>Has fallado</a:t>
            </a:r>
            <a:endParaRPr lang="es-ES" sz="8000" dirty="0">
              <a:solidFill>
                <a:schemeClr val="tx1"/>
              </a:solidFill>
              <a:effectLst/>
              <a:latin typeface="Times New Roman" pitchFamily="18" charset="0"/>
              <a:cs typeface="Times New Roman" pitchFamily="18" charset="0"/>
            </a:endParaRPr>
          </a:p>
        </p:txBody>
      </p:sp>
      <p:sp>
        <p:nvSpPr>
          <p:cNvPr id="3" name="2 Subtítulo"/>
          <p:cNvSpPr>
            <a:spLocks noGrp="1"/>
          </p:cNvSpPr>
          <p:nvPr>
            <p:ph type="subTitle" idx="1"/>
          </p:nvPr>
        </p:nvSpPr>
        <p:spPr>
          <a:xfrm>
            <a:off x="714348" y="4286256"/>
            <a:ext cx="7980214" cy="1252534"/>
          </a:xfrm>
        </p:spPr>
        <p:txBody>
          <a:bodyPr>
            <a:normAutofit/>
          </a:bodyPr>
          <a:lstStyle/>
          <a:p>
            <a:pPr algn="ctr"/>
            <a:r>
              <a:rPr lang="es-ES" sz="5400" b="1" dirty="0" smtClean="0">
                <a:latin typeface="Times New Roman" pitchFamily="18" charset="0"/>
                <a:cs typeface="Times New Roman" pitchFamily="18" charset="0"/>
              </a:rPr>
              <a:t>OTRA OPORTUNIDAD</a:t>
            </a:r>
            <a:endParaRPr lang="es-ES" sz="5400" b="1" dirty="0">
              <a:latin typeface="Times New Roman" pitchFamily="18" charset="0"/>
              <a:cs typeface="Times New Roman" pitchFamily="18" charset="0"/>
            </a:endParaRPr>
          </a:p>
        </p:txBody>
      </p:sp>
      <p:sp>
        <p:nvSpPr>
          <p:cNvPr id="4" name="3 Rectángulo"/>
          <p:cNvSpPr/>
          <p:nvPr/>
        </p:nvSpPr>
        <p:spPr>
          <a:xfrm>
            <a:off x="5643570" y="5786454"/>
            <a:ext cx="3500430" cy="10715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latin typeface="Times New Roman" pitchFamily="18" charset="0"/>
                <a:cs typeface="Times New Roman" pitchFamily="18" charset="0"/>
                <a:hlinkClick r:id="" action="ppaction://hlinkshowjump?jump=lastslideviewed"/>
              </a:rPr>
              <a:t>Haz click para volver</a:t>
            </a:r>
            <a:endParaRPr lang="es-ES" sz="2800" b="1"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9" presetClass="entr" presetSubtype="0" fill="hold" grpId="0" nodeType="afterEffect">
                                  <p:stCondLst>
                                    <p:cond delay="2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par>
                          <p:cTn id="14" fill="hold">
                            <p:stCondLst>
                              <p:cond delay="3000"/>
                            </p:stCondLst>
                            <p:childTnLst>
                              <p:par>
                                <p:cTn id="15" presetID="1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5 Imagen" descr="4D7.gif"/>
          <p:cNvPicPr>
            <a:picLocks noChangeAspect="1"/>
          </p:cNvPicPr>
          <p:nvPr/>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a:xfrm>
            <a:off x="-428660" y="214290"/>
            <a:ext cx="9144000" cy="1143000"/>
          </a:xfrm>
        </p:spPr>
        <p:txBody>
          <a:bodyPr>
            <a:noAutofit/>
          </a:bodyPr>
          <a:lstStyle/>
          <a:p>
            <a:pPr algn="ctr"/>
            <a:r>
              <a:rPr lang="es-ES" sz="8800" b="1" dirty="0" smtClean="0">
                <a:solidFill>
                  <a:schemeClr val="bg1"/>
                </a:solidFill>
                <a:latin typeface="Times New Roman" pitchFamily="18" charset="0"/>
                <a:cs typeface="Times New Roman" pitchFamily="18" charset="0"/>
              </a:rPr>
              <a:t>	</a:t>
            </a:r>
            <a:r>
              <a:rPr lang="es-ES" sz="8000" b="1" dirty="0" smtClean="0">
                <a:solidFill>
                  <a:schemeClr val="bg1"/>
                </a:solidFill>
                <a:latin typeface="Times New Roman" pitchFamily="18" charset="0"/>
                <a:cs typeface="Times New Roman" pitchFamily="18" charset="0"/>
              </a:rPr>
              <a:t>¡¡¡Has acertado!!!</a:t>
            </a:r>
            <a:endParaRPr lang="es-ES" sz="8000" b="1" dirty="0">
              <a:solidFill>
                <a:schemeClr val="bg1"/>
              </a:solidFill>
              <a:latin typeface="Times New Roman" pitchFamily="18" charset="0"/>
              <a:cs typeface="Times New Roman" pitchFamily="18" charset="0"/>
            </a:endParaRPr>
          </a:p>
        </p:txBody>
      </p:sp>
      <p:sp>
        <p:nvSpPr>
          <p:cNvPr id="4" name="3 Onda">
            <a:hlinkClick r:id="" action="ppaction://hlinkshowjump?jump=lastslideviewed" highlightClick="1"/>
          </p:cNvPr>
          <p:cNvSpPr/>
          <p:nvPr/>
        </p:nvSpPr>
        <p:spPr>
          <a:xfrm>
            <a:off x="6143636" y="5714992"/>
            <a:ext cx="2714644" cy="1143008"/>
          </a:xfrm>
          <a:prstGeom prst="wave">
            <a:avLst/>
          </a:prstGeom>
          <a:solidFill>
            <a:srgbClr val="FFFF00"/>
          </a:solidFill>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solidFill>
                  <a:schemeClr val="bg1"/>
                </a:solidFill>
                <a:latin typeface="Times New Roman" pitchFamily="18" charset="0"/>
                <a:cs typeface="Times New Roman" pitchFamily="18" charset="0"/>
              </a:rPr>
              <a:t>Volver a la diapositiva anterior</a:t>
            </a:r>
            <a:endParaRPr lang="es-ES" b="1" u="sng" dirty="0">
              <a:solidFill>
                <a:schemeClr val="bg1"/>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53"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10000"/>
              </a:schemeClr>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pic>
        <p:nvPicPr>
          <p:cNvPr id="4" name="3 Marcador de contenido" descr="despedida.gif"/>
          <p:cNvPicPr>
            <a:picLocks noGrp="1" noChangeAspect="1"/>
          </p:cNvPicPr>
          <p:nvPr>
            <p:ph idx="1"/>
          </p:nvPr>
        </p:nvPicPr>
        <p:blipFill>
          <a:blip r:embed="rId2"/>
          <a:stretch>
            <a:fillRect/>
          </a:stretch>
        </p:blipFill>
        <p:spPr>
          <a:xfrm>
            <a:off x="0" y="0"/>
            <a:ext cx="9144000" cy="6824155"/>
          </a:xfrm>
        </p:spPr>
      </p:pic>
      <p:sp>
        <p:nvSpPr>
          <p:cNvPr id="2" name="1 Título"/>
          <p:cNvSpPr>
            <a:spLocks noGrp="1"/>
          </p:cNvSpPr>
          <p:nvPr>
            <p:ph type="title"/>
          </p:nvPr>
        </p:nvSpPr>
        <p:spPr>
          <a:xfrm>
            <a:off x="857224" y="285728"/>
            <a:ext cx="7467600" cy="1143000"/>
          </a:xfrm>
        </p:spPr>
        <p:txBody>
          <a:bodyPr>
            <a:normAutofit/>
          </a:bodyPr>
          <a:lstStyle/>
          <a:p>
            <a:pPr algn="ctr"/>
            <a:r>
              <a:rPr lang="es-ES" sz="6000" dirty="0" smtClean="0">
                <a:solidFill>
                  <a:schemeClr val="bg1"/>
                </a:solidFill>
                <a:latin typeface="Times New Roman" pitchFamily="18" charset="0"/>
                <a:cs typeface="Times New Roman" pitchFamily="18" charset="0"/>
              </a:rPr>
              <a:t>FIN DE EXPOSICIÓN</a:t>
            </a:r>
            <a:endParaRPr lang="es-ES" sz="6000" dirty="0">
              <a:solidFill>
                <a:schemeClr val="bg1"/>
              </a:solidFill>
              <a:latin typeface="Times New Roman" pitchFamily="18" charset="0"/>
              <a:cs typeface="Times New Roman" pitchFamily="18" charset="0"/>
            </a:endParaRPr>
          </a:p>
        </p:txBody>
      </p:sp>
      <p:sp>
        <p:nvSpPr>
          <p:cNvPr id="5" name="4 CuadroTexto"/>
          <p:cNvSpPr txBox="1"/>
          <p:nvPr/>
        </p:nvSpPr>
        <p:spPr>
          <a:xfrm>
            <a:off x="5286380" y="4826675"/>
            <a:ext cx="3857620" cy="2308324"/>
          </a:xfrm>
          <a:prstGeom prst="rect">
            <a:avLst/>
          </a:prstGeom>
          <a:noFill/>
        </p:spPr>
        <p:txBody>
          <a:bodyPr wrap="square" rtlCol="0">
            <a:spAutoFit/>
          </a:bodyPr>
          <a:lstStyle/>
          <a:p>
            <a:r>
              <a:rPr lang="es-ES" b="1" dirty="0" smtClean="0">
                <a:solidFill>
                  <a:schemeClr val="bg1"/>
                </a:solidFill>
                <a:latin typeface="Times New Roman" pitchFamily="18" charset="0"/>
                <a:cs typeface="Times New Roman" pitchFamily="18" charset="0"/>
              </a:rPr>
              <a:t>Trabajo realizado por :</a:t>
            </a:r>
          </a:p>
          <a:p>
            <a:r>
              <a:rPr lang="es-ES" b="1" dirty="0" smtClean="0">
                <a:solidFill>
                  <a:schemeClr val="bg1"/>
                </a:solidFill>
                <a:latin typeface="Times New Roman" pitchFamily="18" charset="0"/>
                <a:cs typeface="Times New Roman" pitchFamily="18" charset="0"/>
              </a:rPr>
              <a:t>Pablo Trigo de la Piedad  </a:t>
            </a:r>
          </a:p>
          <a:p>
            <a:r>
              <a:rPr lang="es-ES" b="1" dirty="0" smtClean="0">
                <a:solidFill>
                  <a:schemeClr val="bg1"/>
                </a:solidFill>
                <a:latin typeface="Times New Roman" pitchFamily="18" charset="0"/>
                <a:cs typeface="Times New Roman" pitchFamily="18" charset="0"/>
              </a:rPr>
              <a:t>José Antonio González Benavides</a:t>
            </a:r>
          </a:p>
          <a:p>
            <a:endParaRPr lang="es-ES" b="1" dirty="0" smtClean="0">
              <a:solidFill>
                <a:schemeClr val="bg1"/>
              </a:solidFill>
              <a:latin typeface="Times New Roman" pitchFamily="18" charset="0"/>
              <a:cs typeface="Times New Roman" pitchFamily="18" charset="0"/>
            </a:endParaRPr>
          </a:p>
          <a:p>
            <a:r>
              <a:rPr lang="es-ES" b="1" dirty="0" smtClean="0">
                <a:solidFill>
                  <a:schemeClr val="bg1"/>
                </a:solidFill>
                <a:latin typeface="Times New Roman" pitchFamily="18" charset="0"/>
                <a:cs typeface="Times New Roman" pitchFamily="18" charset="0"/>
              </a:rPr>
              <a:t>Escuela Virgen de Guadalupe</a:t>
            </a:r>
          </a:p>
          <a:p>
            <a:r>
              <a:rPr lang="es-ES" b="1" dirty="0" smtClean="0">
                <a:solidFill>
                  <a:schemeClr val="bg1"/>
                </a:solidFill>
                <a:latin typeface="Times New Roman" pitchFamily="18" charset="0"/>
                <a:cs typeface="Times New Roman" pitchFamily="18" charset="0"/>
              </a:rPr>
              <a:t>Curso: 1º SMR de Grado Medio </a:t>
            </a:r>
          </a:p>
          <a:p>
            <a:r>
              <a:rPr lang="es-ES" b="1" dirty="0" smtClean="0">
                <a:solidFill>
                  <a:schemeClr val="bg1"/>
                </a:solidFill>
                <a:latin typeface="Times New Roman" pitchFamily="18" charset="0"/>
                <a:cs typeface="Times New Roman" pitchFamily="18" charset="0"/>
              </a:rPr>
              <a:t>2015/2016</a:t>
            </a:r>
          </a:p>
          <a:p>
            <a:endParaRPr lang="es-ES"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00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6 Rectángulo">
            <a:hlinkClick r:id="rId3" action="ppaction://hlinksldjump" highlightClick="1"/>
          </p:cNvPr>
          <p:cNvSpPr/>
          <p:nvPr/>
        </p:nvSpPr>
        <p:spPr>
          <a:xfrm>
            <a:off x="4572000" y="571480"/>
            <a:ext cx="642942" cy="2143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00" dirty="0"/>
          </a:p>
        </p:txBody>
      </p:sp>
      <p:sp>
        <p:nvSpPr>
          <p:cNvPr id="4" name="3 Título"/>
          <p:cNvSpPr>
            <a:spLocks noGrp="1"/>
          </p:cNvSpPr>
          <p:nvPr>
            <p:ph type="title"/>
          </p:nvPr>
        </p:nvSpPr>
        <p:spPr>
          <a:xfrm>
            <a:off x="642910" y="3214686"/>
            <a:ext cx="7470648" cy="1143000"/>
          </a:xfrm>
        </p:spPr>
        <p:txBody>
          <a:bodyPr>
            <a:noAutofit/>
          </a:bodyPr>
          <a:lstStyle/>
          <a:p>
            <a:pPr algn="ctr"/>
            <a:r>
              <a:rPr lang="es-ES" sz="6000" dirty="0" smtClean="0">
                <a:latin typeface="Times New Roman" pitchFamily="18" charset="0"/>
                <a:cs typeface="Times New Roman" pitchFamily="18" charset="0"/>
              </a:rPr>
              <a:t>¿Sabrías indicarme dónde está Bilbao?</a:t>
            </a:r>
            <a:endParaRPr lang="es-ES" sz="6000" dirty="0">
              <a:latin typeface="Times New Roman" pitchFamily="18" charset="0"/>
              <a:cs typeface="Times New Roman" pitchFamily="18" charset="0"/>
            </a:endParaRPr>
          </a:p>
        </p:txBody>
      </p:sp>
      <p:sp>
        <p:nvSpPr>
          <p:cNvPr id="5" name="4 Rectángulo">
            <a:hlinkClick r:id="rId4" action="ppaction://hlinksldjump" highlightClick="1"/>
          </p:cNvPr>
          <p:cNvSpPr/>
          <p:nvPr/>
        </p:nvSpPr>
        <p:spPr>
          <a:xfrm>
            <a:off x="4572000" y="1714488"/>
            <a:ext cx="857256" cy="6429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a:hlinkClick r:id="rId4" action="ppaction://hlinksldjump" highlightClick="1"/>
          </p:cNvPr>
          <p:cNvSpPr/>
          <p:nvPr/>
        </p:nvSpPr>
        <p:spPr>
          <a:xfrm>
            <a:off x="2285984" y="2214554"/>
            <a:ext cx="928694" cy="7858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a:hlinkClick r:id="rId4" action="ppaction://hlinksldjump" highlightClick="1"/>
          </p:cNvPr>
          <p:cNvSpPr/>
          <p:nvPr/>
        </p:nvSpPr>
        <p:spPr>
          <a:xfrm>
            <a:off x="6143636" y="1000108"/>
            <a:ext cx="857256" cy="9286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a:hlinkClick r:id="rId4" action="ppaction://hlinksldjump" highlightClick="1"/>
          </p:cNvPr>
          <p:cNvSpPr/>
          <p:nvPr/>
        </p:nvSpPr>
        <p:spPr>
          <a:xfrm>
            <a:off x="3143240" y="4357694"/>
            <a:ext cx="857256" cy="9286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a:hlinkClick r:id="rId4" action="ppaction://hlinksldjump" highlightClick="1"/>
          </p:cNvPr>
          <p:cNvSpPr/>
          <p:nvPr/>
        </p:nvSpPr>
        <p:spPr>
          <a:xfrm>
            <a:off x="1643042" y="285728"/>
            <a:ext cx="642942" cy="9286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a:hlinkClick r:id="rId4" action="ppaction://hlinksldjump" highlightClick="1"/>
          </p:cNvPr>
          <p:cNvSpPr/>
          <p:nvPr/>
        </p:nvSpPr>
        <p:spPr>
          <a:xfrm>
            <a:off x="4786314" y="2857496"/>
            <a:ext cx="1000132" cy="9286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a:hlinkClick r:id="" action="ppaction://hlinkshowjump?jump=nextslide" highlightClick="1"/>
          </p:cNvPr>
          <p:cNvSpPr/>
          <p:nvPr/>
        </p:nvSpPr>
        <p:spPr>
          <a:xfrm>
            <a:off x="6572264" y="214290"/>
            <a:ext cx="2357454" cy="785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latin typeface="Times New Roman" pitchFamily="18" charset="0"/>
                <a:cs typeface="Times New Roman" pitchFamily="18" charset="0"/>
              </a:rPr>
              <a:t>Pasar a la siguiente diapositiva</a:t>
            </a:r>
            <a:endParaRPr lang="es-ES" b="1" u="sng" dirty="0">
              <a:latin typeface="Times New Roman" pitchFamily="18" charset="0"/>
              <a:cs typeface="Times New Roman" pitchFamily="18" charset="0"/>
            </a:endParaRPr>
          </a:p>
        </p:txBody>
      </p:sp>
      <p:sp>
        <p:nvSpPr>
          <p:cNvPr id="14" name="13 Rectángulo">
            <a:hlinkClick r:id="rId3" action="ppaction://hlinksldjump" highlightClick="1"/>
          </p:cNvPr>
          <p:cNvSpPr/>
          <p:nvPr/>
        </p:nvSpPr>
        <p:spPr>
          <a:xfrm>
            <a:off x="4572000" y="571480"/>
            <a:ext cx="642942" cy="21431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t>BILBAO</a:t>
            </a:r>
            <a:endParaRPr lang="es-ES" sz="10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 presetClass="entr" presetSubtype="16" fill="hold" grpId="1"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500"/>
                                        <p:tgtEl>
                                          <p:spTgt spid="14"/>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grpId="1" nodeType="withEffect">
                                  <p:stCondLst>
                                    <p:cond delay="0"/>
                                  </p:stCondLst>
                                  <p:childTnLst>
                                    <p:animEffect transition="out" filter="dissolve">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childTnLst>
                          </p:cTn>
                        </p:par>
                        <p:par>
                          <p:cTn id="26" fill="hold">
                            <p:stCondLst>
                              <p:cond delay="1000"/>
                            </p:stCondLst>
                            <p:childTnLst>
                              <p:par>
                                <p:cTn id="27" presetID="1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plus(in)">
                                      <p:cBhvr>
                                        <p:cTn id="29" dur="1000"/>
                                        <p:tgtEl>
                                          <p:spTgt spid="5"/>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1000"/>
                                        <p:tgtEl>
                                          <p:spTgt spid="6"/>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1000"/>
                                        <p:tgtEl>
                                          <p:spTgt spid="11"/>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ox(in)">
                                      <p:cBhvr>
                                        <p:cTn id="38" dur="1000"/>
                                        <p:tgtEl>
                                          <p:spTgt spid="9"/>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ox(in)">
                                      <p:cBhvr>
                                        <p:cTn id="41" dur="1000"/>
                                        <p:tgtEl>
                                          <p:spTgt spid="12"/>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ox(in)">
                                      <p:cBhvr>
                                        <p:cTn id="44" dur="1000"/>
                                        <p:tgtEl>
                                          <p:spTgt spid="10"/>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ox(in)">
                                      <p:cBhvr>
                                        <p:cTn id="47" dur="1000"/>
                                        <p:tgtEl>
                                          <p:spTgt spid="7"/>
                                        </p:tgtEl>
                                      </p:cBhvr>
                                    </p:animEffect>
                                  </p:childTnLst>
                                </p:cTn>
                              </p:par>
                            </p:childTnLst>
                          </p:cTn>
                        </p:par>
                      </p:childTnLst>
                    </p:cTn>
                  </p:par>
                </p:childTnLst>
              </p:cTn>
              <p:nextCondLst>
                <p:cond evt="onClick" delay="0">
                  <p:tgtEl>
                    <p:spTgt spid="4"/>
                  </p:tgtEl>
                </p:cond>
              </p:nextCondLst>
            </p:seq>
          </p:childTnLst>
        </p:cTn>
      </p:par>
    </p:tnLst>
    <p:bldLst>
      <p:bldP spid="7" grpId="0" animBg="1"/>
      <p:bldP spid="4" grpId="0"/>
      <p:bldP spid="4" grpId="1"/>
      <p:bldP spid="5" grpId="0" animBg="1"/>
      <p:bldP spid="6" grpId="0" animBg="1"/>
      <p:bldP spid="9" grpId="0" animBg="1"/>
      <p:bldP spid="10" grpId="0" animBg="1"/>
      <p:bldP spid="11" grpId="0" animBg="1"/>
      <p:bldP spid="12" grpId="0" animBg="1"/>
      <p:bldP spid="13"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10000"/>
              </a:schemeClr>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a:xfrm>
            <a:off x="714348" y="1071546"/>
            <a:ext cx="7467600" cy="1785950"/>
          </a:xfrm>
        </p:spPr>
        <p:txBody>
          <a:bodyPr>
            <a:noAutofit/>
          </a:bodyPr>
          <a:lstStyle/>
          <a:p>
            <a:pPr algn="just"/>
            <a:r>
              <a:rPr lang="es-ES" sz="3200" dirty="0" smtClean="0">
                <a:latin typeface="Times New Roman" pitchFamily="18" charset="0"/>
                <a:cs typeface="Times New Roman" pitchFamily="18" charset="0"/>
              </a:rPr>
              <a:t>En 1923 comienza el primer curso de Medicina en la Facultad de San Carlos de Madrid.</a:t>
            </a:r>
            <a:endParaRPr lang="es-ES" sz="3200" dirty="0">
              <a:latin typeface="Times New Roman" pitchFamily="18" charset="0"/>
              <a:cs typeface="Times New Roman" pitchFamily="18" charset="0"/>
            </a:endParaRPr>
          </a:p>
        </p:txBody>
      </p:sp>
      <p:pic>
        <p:nvPicPr>
          <p:cNvPr id="6" name="5 Marcador de contenido" descr="Facultad de Medicina San Carlos. Calles Atocha y Santa Isabel. Madrid.jpg"/>
          <p:cNvPicPr>
            <a:picLocks noGrp="1" noChangeAspect="1"/>
          </p:cNvPicPr>
          <p:nvPr>
            <p:ph sz="half" idx="1"/>
          </p:nvPr>
        </p:nvPicPr>
        <p:blipFill>
          <a:blip r:embed="rId2"/>
          <a:stretch>
            <a:fillRect/>
          </a:stretch>
        </p:blipFill>
        <p:spPr>
          <a:xfrm>
            <a:off x="500034" y="3286124"/>
            <a:ext cx="8043890" cy="3143272"/>
          </a:xfrm>
        </p:spPr>
      </p:pic>
      <p:sp>
        <p:nvSpPr>
          <p:cNvPr id="4" name="3 Rectángulo">
            <a:hlinkClick r:id="" action="ppaction://hlinkshowjump?jump=nextslide" highlightClick="1"/>
          </p:cNvPr>
          <p:cNvSpPr/>
          <p:nvPr/>
        </p:nvSpPr>
        <p:spPr>
          <a:xfrm>
            <a:off x="6572264" y="214290"/>
            <a:ext cx="2357454" cy="785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latin typeface="Times New Roman" pitchFamily="18" charset="0"/>
                <a:cs typeface="Times New Roman" pitchFamily="18" charset="0"/>
              </a:rPr>
              <a:t>Pasar a la siguiente diapositiva</a:t>
            </a:r>
            <a:endParaRPr lang="es-ES" b="1" u="sng"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3000"/>
                            </p:stCondLst>
                            <p:childTnLst>
                              <p:par>
                                <p:cTn id="9" presetID="42" presetClass="entr" presetSubtype="0" fill="hold" grpId="0" nodeType="afterEffect">
                                  <p:stCondLst>
                                    <p:cond delay="2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10000"/>
              </a:schemeClr>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12" name="11 Rectángulo">
            <a:hlinkClick r:id="" action="ppaction://hlinkshowjump?jump=nextslide"/>
            <a:hlinkHover r:id="rId2" action="ppaction://hlinksldjump"/>
          </p:cNvPr>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normAutofit fontScale="90000"/>
          </a:bodyPr>
          <a:lstStyle/>
          <a:p>
            <a:pPr algn="ctr"/>
            <a:r>
              <a:rPr lang="es-ES" dirty="0" smtClean="0"/>
              <a:t>Ayuda a Pedro Arrupe a llegar a la facultad</a:t>
            </a:r>
            <a:endParaRPr lang="es-ES" dirty="0"/>
          </a:p>
        </p:txBody>
      </p:sp>
      <p:sp>
        <p:nvSpPr>
          <p:cNvPr id="4" name="3 Rectángulo"/>
          <p:cNvSpPr/>
          <p:nvPr/>
        </p:nvSpPr>
        <p:spPr>
          <a:xfrm>
            <a:off x="5929322" y="5929330"/>
            <a:ext cx="3214678" cy="92867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7143768" y="4357694"/>
            <a:ext cx="928694" cy="157163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57620" y="3500438"/>
            <a:ext cx="4214842" cy="85725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3000364" y="0"/>
            <a:ext cx="857256" cy="435769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1142976" y="2143116"/>
            <a:ext cx="1857388" cy="7143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214282" y="2143116"/>
            <a:ext cx="928694" cy="371477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1142976" y="5000636"/>
            <a:ext cx="3143272" cy="85725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3857620" y="785794"/>
            <a:ext cx="3571900" cy="85725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5929322" y="5929330"/>
            <a:ext cx="3214678" cy="92867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t>Empezar</a:t>
            </a:r>
            <a:endParaRPr lang="es-ES" sz="3200" b="1" dirty="0"/>
          </a:p>
        </p:txBody>
      </p:sp>
      <p:pic>
        <p:nvPicPr>
          <p:cNvPr id="15" name="14 Imagen" descr="Facultad de Medicina San Carlos. Calles Atocha y Santa Isabel. Madrid.jpg">
            <a:hlinkClick r:id="rId3" action="ppaction://hlinksldjump" highlightClick="1"/>
          </p:cNvPr>
          <p:cNvPicPr>
            <a:picLocks noChangeAspect="1"/>
          </p:cNvPicPr>
          <p:nvPr/>
        </p:nvPicPr>
        <p:blipFill>
          <a:blip r:embed="rId4"/>
          <a:stretch>
            <a:fillRect/>
          </a:stretch>
        </p:blipFill>
        <p:spPr>
          <a:xfrm>
            <a:off x="4286248" y="4572007"/>
            <a:ext cx="1368000" cy="1296000"/>
          </a:xfrm>
          <a:prstGeom prst="rect">
            <a:avLst/>
          </a:prstGeom>
        </p:spPr>
      </p:pic>
      <p:sp>
        <p:nvSpPr>
          <p:cNvPr id="17" name="16 Rectángulo">
            <a:hlinkClick r:id="" action="ppaction://hlinkshowjump?jump=nextslide"/>
          </p:cNvPr>
          <p:cNvSpPr/>
          <p:nvPr/>
        </p:nvSpPr>
        <p:spPr>
          <a:xfrm>
            <a:off x="5929322" y="5929330"/>
            <a:ext cx="3214678" cy="92867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u="sng" dirty="0" smtClean="0">
                <a:solidFill>
                  <a:schemeClr val="tx1"/>
                </a:solidFill>
                <a:latin typeface="Times New Roman" pitchFamily="18" charset="0"/>
                <a:cs typeface="Times New Roman" pitchFamily="18" charset="0"/>
              </a:rPr>
              <a:t>Pasar a la siguiente diapositiva</a:t>
            </a:r>
            <a:endParaRPr lang="es-ES" sz="2400" b="1" u="sng" dirty="0">
              <a:solidFill>
                <a:schemeClr val="tx1"/>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250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000"/>
                                        <p:tgtEl>
                                          <p:spTgt spid="1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par>
                                <p:cTn id="44" presetID="16" presetClass="exit" presetSubtype="26" fill="hold" grpId="2" nodeType="withEffect">
                                  <p:stCondLst>
                                    <p:cond delay="0"/>
                                  </p:stCondLst>
                                  <p:childTnLst>
                                    <p:animEffect transition="out" filter="barn(inHorizontal)">
                                      <p:cBhvr>
                                        <p:cTn id="45" dur="500"/>
                                        <p:tgtEl>
                                          <p:spTgt spid="2"/>
                                        </p:tgtEl>
                                      </p:cBhvr>
                                    </p:animEffect>
                                    <p:set>
                                      <p:cBhvr>
                                        <p:cTn id="46" dur="1" fill="hold">
                                          <p:stCondLst>
                                            <p:cond delay="499"/>
                                          </p:stCondLst>
                                        </p:cTn>
                                        <p:tgtEl>
                                          <p:spTgt spid="2"/>
                                        </p:tgtEl>
                                        <p:attrNameLst>
                                          <p:attrName>style.visibility</p:attrName>
                                        </p:attrNameLst>
                                      </p:cBhvr>
                                      <p:to>
                                        <p:strVal val="hidden"/>
                                      </p:to>
                                    </p:set>
                                  </p:childTnLst>
                                </p:cTn>
                              </p:par>
                              <p:par>
                                <p:cTn id="47" presetID="16" presetClass="exit" presetSubtype="26" fill="hold" grpId="1" nodeType="withEffect">
                                  <p:stCondLst>
                                    <p:cond delay="0"/>
                                  </p:stCondLst>
                                  <p:childTnLst>
                                    <p:animEffect transition="out" filter="barn(inHorizontal)">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9"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1000"/>
                                        <p:tgtEl>
                                          <p:spTgt spid="15"/>
                                        </p:tgtEl>
                                      </p:cBhvr>
                                    </p:animEffect>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5"/>
                    </p:tgtEl>
                  </p:cond>
                </p:stCondLst>
                <p:endSync evt="end" delay="0">
                  <p:rtn val="all"/>
                </p:endSync>
                <p:childTnLst>
                  <p:par>
                    <p:cTn id="54" fill="hold">
                      <p:stCondLst>
                        <p:cond delay="0"/>
                      </p:stCondLst>
                      <p:childTnLst>
                        <p:par>
                          <p:cTn id="55" fill="hold">
                            <p:stCondLst>
                              <p:cond delay="0"/>
                            </p:stCondLst>
                            <p:childTnLst>
                              <p:par>
                                <p:cTn id="56" presetID="9" presetClass="entr" presetSubtype="0" fill="hold" grpId="1"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dissolve">
                                      <p:cBhvr>
                                        <p:cTn id="58" dur="1000"/>
                                        <p:tgtEl>
                                          <p:spTgt spid="17"/>
                                        </p:tgtEl>
                                      </p:cBhvr>
                                    </p:animEffect>
                                  </p:childTnLst>
                                </p:cTn>
                              </p:par>
                            </p:childTnLst>
                          </p:cTn>
                        </p:par>
                      </p:childTnLst>
                    </p:cTn>
                  </p:par>
                </p:childTnLst>
              </p:cTn>
              <p:nextCondLst>
                <p:cond evt="onClick" delay="0">
                  <p:tgtEl>
                    <p:spTgt spid="15"/>
                  </p:tgtEl>
                </p:cond>
              </p:nextCondLst>
            </p:seq>
          </p:childTnLst>
        </p:cTn>
      </p:par>
    </p:tnLst>
    <p:bldLst>
      <p:bldP spid="12" grpId="0" animBg="1"/>
      <p:bldP spid="2" grpId="1"/>
      <p:bldP spid="2" grpId="2"/>
      <p:bldP spid="4" grpId="0" animBg="1"/>
      <p:bldP spid="4" grpId="1" animBg="1"/>
      <p:bldP spid="5" grpId="0" animBg="1"/>
      <p:bldP spid="6" grpId="0" animBg="1"/>
      <p:bldP spid="7" grpId="0" animBg="1"/>
      <p:bldP spid="8" grpId="0" animBg="1"/>
      <p:bldP spid="9" grpId="0" animBg="1"/>
      <p:bldP spid="10" grpId="0" animBg="1"/>
      <p:bldP spid="11" grpId="0" animBg="1"/>
      <p:bldP spid="13" grpId="0" animBg="1"/>
      <p:bldP spid="13" grpId="1"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10000"/>
              </a:schemeClr>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0034" y="785794"/>
            <a:ext cx="5929354" cy="1571612"/>
          </a:xfrm>
        </p:spPr>
        <p:txBody>
          <a:bodyPr>
            <a:noAutofit/>
          </a:bodyPr>
          <a:lstStyle/>
          <a:p>
            <a:pPr algn="just"/>
            <a:r>
              <a:rPr lang="es-ES" sz="4000" dirty="0" smtClean="0">
                <a:latin typeface="Times New Roman" pitchFamily="18" charset="0"/>
                <a:cs typeface="Times New Roman" pitchFamily="18" charset="0"/>
              </a:rPr>
              <a:t>En 1927 entró en la Compañía de Jesús, en el seminario de Loyola (Bilbao).</a:t>
            </a:r>
            <a:br>
              <a:rPr lang="es-ES" sz="4000" dirty="0" smtClean="0">
                <a:latin typeface="Times New Roman" pitchFamily="18" charset="0"/>
                <a:cs typeface="Times New Roman" pitchFamily="18" charset="0"/>
              </a:rPr>
            </a:br>
            <a:endParaRPr lang="es-ES" sz="4000" dirty="0">
              <a:latin typeface="Times New Roman" pitchFamily="18" charset="0"/>
              <a:cs typeface="Times New Roman" pitchFamily="18" charset="0"/>
            </a:endParaRPr>
          </a:p>
        </p:txBody>
      </p:sp>
      <p:pic>
        <p:nvPicPr>
          <p:cNvPr id="6" name="5 Marcador de contenido" descr="fotosemanaignaciana2.jpg"/>
          <p:cNvPicPr>
            <a:picLocks noGrp="1" noChangeAspect="1"/>
          </p:cNvPicPr>
          <p:nvPr>
            <p:ph idx="1"/>
          </p:nvPr>
        </p:nvPicPr>
        <p:blipFill>
          <a:blip r:embed="rId2"/>
          <a:stretch>
            <a:fillRect/>
          </a:stretch>
        </p:blipFill>
        <p:spPr>
          <a:xfrm>
            <a:off x="857224" y="2500306"/>
            <a:ext cx="7000924" cy="4054485"/>
          </a:xfrm>
        </p:spPr>
      </p:pic>
      <p:sp>
        <p:nvSpPr>
          <p:cNvPr id="4" name="3 Rectángulo">
            <a:hlinkClick r:id="" action="ppaction://hlinkshowjump?jump=nextslide" highlightClick="1"/>
          </p:cNvPr>
          <p:cNvSpPr/>
          <p:nvPr/>
        </p:nvSpPr>
        <p:spPr>
          <a:xfrm>
            <a:off x="6572264" y="214290"/>
            <a:ext cx="2357454" cy="785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latin typeface="Times New Roman" pitchFamily="18" charset="0"/>
                <a:cs typeface="Times New Roman" pitchFamily="18" charset="0"/>
              </a:rPr>
              <a:t>Pasar a la siguiente diapositiva</a:t>
            </a:r>
            <a:endParaRPr lang="es-ES" b="1" u="sng"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childTnLst>
                          </p:cTn>
                        </p:par>
                        <p:par>
                          <p:cTn id="12" fill="hold">
                            <p:stCondLst>
                              <p:cond delay="3000"/>
                            </p:stCondLst>
                            <p:childTnLst>
                              <p:par>
                                <p:cTn id="13" presetID="42" presetClass="entr" presetSubtype="0" fill="hold" grpId="0" nodeType="afterEffect">
                                  <p:stCondLst>
                                    <p:cond delay="3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71472" y="4000504"/>
            <a:ext cx="7467600" cy="714380"/>
          </a:xfrm>
        </p:spPr>
        <p:txBody>
          <a:bodyPr>
            <a:normAutofit/>
          </a:bodyPr>
          <a:lstStyle/>
          <a:p>
            <a:pPr algn="ctr"/>
            <a:r>
              <a:rPr lang="es-ES" sz="2800" b="1" dirty="0" smtClean="0"/>
              <a:t>¿Te acuerdas de dónde nació Pedro Arrupe?</a:t>
            </a:r>
            <a:endParaRPr lang="es-ES" sz="2800" b="1" dirty="0"/>
          </a:p>
        </p:txBody>
      </p:sp>
      <p:pic>
        <p:nvPicPr>
          <p:cNvPr id="4" name="3 Imagen" descr="descarga (1).jpg"/>
          <p:cNvPicPr>
            <a:picLocks noChangeAspect="1"/>
          </p:cNvPicPr>
          <p:nvPr/>
        </p:nvPicPr>
        <p:blipFill>
          <a:blip r:embed="rId3"/>
          <a:stretch>
            <a:fillRect/>
          </a:stretch>
        </p:blipFill>
        <p:spPr>
          <a:xfrm>
            <a:off x="3286116" y="857232"/>
            <a:ext cx="2571768" cy="2643206"/>
          </a:xfrm>
          <a:prstGeom prst="rect">
            <a:avLst/>
          </a:prstGeom>
        </p:spPr>
      </p:pic>
      <p:sp>
        <p:nvSpPr>
          <p:cNvPr id="5" name="4 Rectángulo">
            <a:hlinkClick r:id="rId4" action="ppaction://hlinksldjump" highlightClick="1"/>
          </p:cNvPr>
          <p:cNvSpPr/>
          <p:nvPr/>
        </p:nvSpPr>
        <p:spPr>
          <a:xfrm>
            <a:off x="785786" y="5286388"/>
            <a:ext cx="321471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MADRID</a:t>
            </a:r>
            <a:endParaRPr lang="es-ES" dirty="0"/>
          </a:p>
        </p:txBody>
      </p:sp>
      <p:sp>
        <p:nvSpPr>
          <p:cNvPr id="6" name="5 Rectángulo">
            <a:hlinkClick r:id="rId5" action="ppaction://hlinksldjump" highlightClick="1"/>
          </p:cNvPr>
          <p:cNvSpPr/>
          <p:nvPr/>
        </p:nvSpPr>
        <p:spPr>
          <a:xfrm>
            <a:off x="5143504" y="5286388"/>
            <a:ext cx="321471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BILBAO</a:t>
            </a:r>
            <a:endParaRPr lang="es-ES" dirty="0"/>
          </a:p>
        </p:txBody>
      </p:sp>
      <p:sp>
        <p:nvSpPr>
          <p:cNvPr id="7" name="6 Rectángulo">
            <a:hlinkClick r:id="rId4" action="ppaction://hlinksldjump" highlightClick="1"/>
          </p:cNvPr>
          <p:cNvSpPr/>
          <p:nvPr/>
        </p:nvSpPr>
        <p:spPr>
          <a:xfrm>
            <a:off x="785786" y="6143644"/>
            <a:ext cx="321471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BADAJOZ</a:t>
            </a:r>
            <a:endParaRPr lang="es-ES" dirty="0"/>
          </a:p>
        </p:txBody>
      </p:sp>
      <p:sp>
        <p:nvSpPr>
          <p:cNvPr id="8" name="7 Rectángulo">
            <a:hlinkClick r:id="rId4" action="ppaction://hlinksldjump" highlightClick="1"/>
          </p:cNvPr>
          <p:cNvSpPr/>
          <p:nvPr/>
        </p:nvSpPr>
        <p:spPr>
          <a:xfrm>
            <a:off x="5143504" y="6143644"/>
            <a:ext cx="321471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SEVILLA</a:t>
            </a:r>
            <a:endParaRPr lang="es-ES" dirty="0"/>
          </a:p>
        </p:txBody>
      </p:sp>
      <p:sp>
        <p:nvSpPr>
          <p:cNvPr id="10" name="9 Rectángulo"/>
          <p:cNvSpPr/>
          <p:nvPr/>
        </p:nvSpPr>
        <p:spPr>
          <a:xfrm>
            <a:off x="7000892" y="214290"/>
            <a:ext cx="2143108"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rgbClr val="FFFF00"/>
                </a:solidFill>
                <a:latin typeface="Times New Roman" pitchFamily="18" charset="0"/>
                <a:cs typeface="Times New Roman" pitchFamily="18" charset="0"/>
              </a:rPr>
              <a:t>Iniciar juego</a:t>
            </a:r>
            <a:endParaRPr lang="es-ES" sz="2400" b="1" dirty="0">
              <a:solidFill>
                <a:srgbClr val="FFFF00"/>
              </a:solidFill>
              <a:latin typeface="Times New Roman" pitchFamily="18" charset="0"/>
              <a:cs typeface="Times New Roman" pitchFamily="18" charset="0"/>
            </a:endParaRPr>
          </a:p>
        </p:txBody>
      </p:sp>
      <p:sp>
        <p:nvSpPr>
          <p:cNvPr id="12" name="11 Rectángulo">
            <a:hlinkClick r:id="" action="ppaction://hlinkshowjump?jump=nextslide" highlightClick="1"/>
          </p:cNvPr>
          <p:cNvSpPr/>
          <p:nvPr/>
        </p:nvSpPr>
        <p:spPr>
          <a:xfrm>
            <a:off x="6572264" y="214290"/>
            <a:ext cx="2357454" cy="785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latin typeface="Times New Roman" pitchFamily="18" charset="0"/>
                <a:cs typeface="Times New Roman" pitchFamily="18" charset="0"/>
              </a:rPr>
              <a:t>Pasar a la siguiente diapositiva</a:t>
            </a:r>
            <a:endParaRPr lang="es-ES" b="1" u="sng"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2"/>
                                        </p:tgtEl>
                                        <p:attrNameLst>
                                          <p:attrName>style.visibility</p:attrName>
                                        </p:attrNameLst>
                                      </p:cBhvr>
                                      <p:to>
                                        <p:strVal val="visible"/>
                                      </p:to>
                                    </p:set>
                                    <p:anim calcmode="discrete" valueType="clr">
                                      <p:cBhvr override="childStyle">
                                        <p:cTn id="16"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
                                        </p:tgtEl>
                                        <p:attrNameLst>
                                          <p:attrName>fillcolor</p:attrName>
                                        </p:attrNameLst>
                                      </p:cBhvr>
                                      <p:tavLst>
                                        <p:tav tm="0">
                                          <p:val>
                                            <p:clrVal>
                                              <a:schemeClr val="accent2"/>
                                            </p:clrVal>
                                          </p:val>
                                        </p:tav>
                                        <p:tav tm="50000">
                                          <p:val>
                                            <p:clrVal>
                                              <a:schemeClr val="hlink"/>
                                            </p:clrVal>
                                          </p:val>
                                        </p:tav>
                                      </p:tavLst>
                                    </p:anim>
                                    <p:set>
                                      <p:cBhvr>
                                        <p:cTn id="18" dur="80"/>
                                        <p:tgtEl>
                                          <p:spTgt spid="2"/>
                                        </p:tgtEl>
                                        <p:attrNameLst>
                                          <p:attrName>fill.type</p:attrName>
                                        </p:attrNameLst>
                                      </p:cBhvr>
                                      <p:to>
                                        <p:strVal val="solid"/>
                                      </p:to>
                                    </p:set>
                                  </p:childTnLst>
                                </p:cTn>
                              </p:par>
                            </p:childTnLst>
                          </p:cTn>
                        </p:par>
                        <p:par>
                          <p:cTn id="19" fill="hold">
                            <p:stCondLst>
                              <p:cond delay="144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anim calcmode="discrete" valueType="clr">
                                      <p:cBhvr override="childStyle">
                                        <p:cTn id="2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gtEl>
                                        <p:attrNameLst>
                                          <p:attrName>fillcolor</p:attrName>
                                        </p:attrNameLst>
                                      </p:cBhvr>
                                      <p:tavLst>
                                        <p:tav tm="0">
                                          <p:val>
                                            <p:clrVal>
                                              <a:schemeClr val="accent2"/>
                                            </p:clrVal>
                                          </p:val>
                                        </p:tav>
                                        <p:tav tm="50000">
                                          <p:val>
                                            <p:clrVal>
                                              <a:schemeClr val="hlink"/>
                                            </p:clrVal>
                                          </p:val>
                                        </p:tav>
                                      </p:tavLst>
                                    </p:anim>
                                    <p:set>
                                      <p:cBhvr>
                                        <p:cTn id="24" dur="80"/>
                                        <p:tgtEl>
                                          <p:spTgt spid="5"/>
                                        </p:tgtEl>
                                        <p:attrNameLst>
                                          <p:attrName>fill.type</p:attrName>
                                        </p:attrNameLst>
                                      </p:cBhvr>
                                      <p:to>
                                        <p:strVal val="solid"/>
                                      </p:to>
                                    </p:set>
                                  </p:childTnLst>
                                </p:cTn>
                              </p:par>
                              <p:par>
                                <p:cTn id="25" presetID="2" presetClass="exit" presetSubtype="4" fill="hold" grpId="0" nodeType="withEffect">
                                  <p:stCondLst>
                                    <p:cond delay="0"/>
                                  </p:stCondLst>
                                  <p:childTnLst>
                                    <p:anim calcmode="lin" valueType="num">
                                      <p:cBhvr additive="base">
                                        <p:cTn id="26" dur="500"/>
                                        <p:tgtEl>
                                          <p:spTgt spid="10"/>
                                        </p:tgtEl>
                                        <p:attrNameLst>
                                          <p:attrName>ppt_x</p:attrName>
                                        </p:attrNameLst>
                                      </p:cBhvr>
                                      <p:tavLst>
                                        <p:tav tm="0">
                                          <p:val>
                                            <p:strVal val="ppt_x"/>
                                          </p:val>
                                        </p:tav>
                                        <p:tav tm="100000">
                                          <p:val>
                                            <p:strVal val="ppt_x"/>
                                          </p:val>
                                        </p:tav>
                                      </p:tavLst>
                                    </p:anim>
                                    <p:anim calcmode="lin" valueType="num">
                                      <p:cBhvr additive="base">
                                        <p:cTn id="27" dur="500"/>
                                        <p:tgtEl>
                                          <p:spTgt spid="10"/>
                                        </p:tgtEl>
                                        <p:attrNameLst>
                                          <p:attrName>ppt_y</p:attrName>
                                        </p:attrNameLst>
                                      </p:cBhvr>
                                      <p:tavLst>
                                        <p:tav tm="0">
                                          <p:val>
                                            <p:strVal val="ppt_y"/>
                                          </p:val>
                                        </p:tav>
                                        <p:tav tm="100000">
                                          <p:val>
                                            <p:strVal val="1+ppt_h/2"/>
                                          </p:val>
                                        </p:tav>
                                      </p:tavLst>
                                    </p:anim>
                                    <p:set>
                                      <p:cBhvr>
                                        <p:cTn id="28" dur="1" fill="hold">
                                          <p:stCondLst>
                                            <p:cond delay="499"/>
                                          </p:stCondLst>
                                        </p:cTn>
                                        <p:tgtEl>
                                          <p:spTgt spid="10"/>
                                        </p:tgtEl>
                                        <p:attrNameLst>
                                          <p:attrName>style.visibility</p:attrName>
                                        </p:attrNameLst>
                                      </p:cBhvr>
                                      <p:to>
                                        <p:strVal val="hidden"/>
                                      </p:to>
                                    </p:set>
                                  </p:childTnLst>
                                </p:cTn>
                              </p:par>
                            </p:childTnLst>
                          </p:cTn>
                        </p:par>
                        <p:par>
                          <p:cTn id="29" fill="hold">
                            <p:stCondLst>
                              <p:cond delay="194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7"/>
                                        </p:tgtEl>
                                        <p:attrNameLst>
                                          <p:attrName>style.visibility</p:attrName>
                                        </p:attrNameLst>
                                      </p:cBhvr>
                                      <p:to>
                                        <p:strVal val="visible"/>
                                      </p:to>
                                    </p:set>
                                    <p:anim calcmode="discrete" valueType="clr">
                                      <p:cBhvr override="childStyle">
                                        <p:cTn id="3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7"/>
                                        </p:tgtEl>
                                        <p:attrNameLst>
                                          <p:attrName>fillcolor</p:attrName>
                                        </p:attrNameLst>
                                      </p:cBhvr>
                                      <p:tavLst>
                                        <p:tav tm="0">
                                          <p:val>
                                            <p:clrVal>
                                              <a:schemeClr val="accent2"/>
                                            </p:clrVal>
                                          </p:val>
                                        </p:tav>
                                        <p:tav tm="50000">
                                          <p:val>
                                            <p:clrVal>
                                              <a:schemeClr val="hlink"/>
                                            </p:clrVal>
                                          </p:val>
                                        </p:tav>
                                      </p:tavLst>
                                    </p:anim>
                                    <p:set>
                                      <p:cBhvr>
                                        <p:cTn id="34" dur="80"/>
                                        <p:tgtEl>
                                          <p:spTgt spid="7"/>
                                        </p:tgtEl>
                                        <p:attrNameLst>
                                          <p:attrName>fill.type</p:attrName>
                                        </p:attrNameLst>
                                      </p:cBhvr>
                                      <p:to>
                                        <p:strVal val="solid"/>
                                      </p:to>
                                    </p:set>
                                  </p:childTnLst>
                                </p:cTn>
                              </p:par>
                            </p:childTnLst>
                          </p:cTn>
                        </p:par>
                        <p:par>
                          <p:cTn id="35" fill="hold">
                            <p:stCondLst>
                              <p:cond delay="226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6"/>
                                        </p:tgtEl>
                                        <p:attrNameLst>
                                          <p:attrName>style.visibility</p:attrName>
                                        </p:attrNameLst>
                                      </p:cBhvr>
                                      <p:to>
                                        <p:strVal val="visible"/>
                                      </p:to>
                                    </p:set>
                                    <p:anim calcmode="discrete" valueType="clr">
                                      <p:cBhvr override="childStyle">
                                        <p:cTn id="3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6"/>
                                        </p:tgtEl>
                                        <p:attrNameLst>
                                          <p:attrName>fillcolor</p:attrName>
                                        </p:attrNameLst>
                                      </p:cBhvr>
                                      <p:tavLst>
                                        <p:tav tm="0">
                                          <p:val>
                                            <p:clrVal>
                                              <a:schemeClr val="accent2"/>
                                            </p:clrVal>
                                          </p:val>
                                        </p:tav>
                                        <p:tav tm="50000">
                                          <p:val>
                                            <p:clrVal>
                                              <a:schemeClr val="hlink"/>
                                            </p:clrVal>
                                          </p:val>
                                        </p:tav>
                                      </p:tavLst>
                                    </p:anim>
                                    <p:set>
                                      <p:cBhvr>
                                        <p:cTn id="40" dur="80"/>
                                        <p:tgtEl>
                                          <p:spTgt spid="6"/>
                                        </p:tgtEl>
                                        <p:attrNameLst>
                                          <p:attrName>fill.type</p:attrName>
                                        </p:attrNameLst>
                                      </p:cBhvr>
                                      <p:to>
                                        <p:strVal val="solid"/>
                                      </p:to>
                                    </p:set>
                                  </p:childTnLst>
                                </p:cTn>
                              </p:par>
                            </p:childTnLst>
                          </p:cTn>
                        </p:par>
                        <p:par>
                          <p:cTn id="41" fill="hold">
                            <p:stCondLst>
                              <p:cond delay="254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8"/>
                                        </p:tgtEl>
                                        <p:attrNameLst>
                                          <p:attrName>style.visibility</p:attrName>
                                        </p:attrNameLst>
                                      </p:cBhvr>
                                      <p:to>
                                        <p:strVal val="visible"/>
                                      </p:to>
                                    </p:set>
                                    <p:anim calcmode="discrete" valueType="clr">
                                      <p:cBhvr override="childStyle">
                                        <p:cTn id="4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8"/>
                                        </p:tgtEl>
                                        <p:attrNameLst>
                                          <p:attrName>fillcolor</p:attrName>
                                        </p:attrNameLst>
                                      </p:cBhvr>
                                      <p:tavLst>
                                        <p:tav tm="0">
                                          <p:val>
                                            <p:clrVal>
                                              <a:schemeClr val="accent2"/>
                                            </p:clrVal>
                                          </p:val>
                                        </p:tav>
                                        <p:tav tm="50000">
                                          <p:val>
                                            <p:clrVal>
                                              <a:schemeClr val="hlink"/>
                                            </p:clrVal>
                                          </p:val>
                                        </p:tav>
                                      </p:tavLst>
                                    </p:anim>
                                    <p:set>
                                      <p:cBhvr>
                                        <p:cTn id="46" dur="80"/>
                                        <p:tgtEl>
                                          <p:spTgt spid="8"/>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6"/>
                    </p:tgtEl>
                  </p:cond>
                </p:stCondLst>
                <p:endSync evt="end" delay="0">
                  <p:rtn val="all"/>
                </p:endSync>
                <p:childTnLst>
                  <p:par>
                    <p:cTn id="48" fill="hold">
                      <p:stCondLst>
                        <p:cond delay="0"/>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2" grpId="0"/>
      <p:bldP spid="5" grpId="0" animBg="1"/>
      <p:bldP spid="6" grpId="0" animBg="1"/>
      <p:bldP spid="7" grpId="0" animBg="1"/>
      <p:bldP spid="8" grpId="0" animBg="1"/>
      <p:bldP spid="10"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10000"/>
              </a:schemeClr>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pic>
        <p:nvPicPr>
          <p:cNvPr id="4" name="3 Marcador de contenido" descr="MATRICULA DE HONOR.png"/>
          <p:cNvPicPr>
            <a:picLocks noGrp="1" noChangeAspect="1"/>
          </p:cNvPicPr>
          <p:nvPr>
            <p:ph idx="1"/>
          </p:nvPr>
        </p:nvPicPr>
        <p:blipFill>
          <a:blip r:embed="rId2"/>
          <a:stretch>
            <a:fillRect/>
          </a:stretch>
        </p:blipFill>
        <p:spPr>
          <a:xfrm>
            <a:off x="1428729" y="2143125"/>
            <a:ext cx="5929354" cy="3983038"/>
          </a:xfrm>
        </p:spPr>
      </p:pic>
      <p:sp>
        <p:nvSpPr>
          <p:cNvPr id="2" name="1 Título"/>
          <p:cNvSpPr>
            <a:spLocks noGrp="1"/>
          </p:cNvSpPr>
          <p:nvPr>
            <p:ph type="title"/>
          </p:nvPr>
        </p:nvSpPr>
        <p:spPr>
          <a:xfrm>
            <a:off x="357158" y="500042"/>
            <a:ext cx="5643602" cy="1571612"/>
          </a:xfrm>
        </p:spPr>
        <p:txBody>
          <a:bodyPr>
            <a:noAutofit/>
          </a:bodyPr>
          <a:lstStyle/>
          <a:p>
            <a:r>
              <a:rPr lang="es-ES" sz="2800" dirty="0" smtClean="0">
                <a:latin typeface="Times New Roman" pitchFamily="18" charset="0"/>
                <a:cs typeface="Times New Roman" pitchFamily="18" charset="0"/>
              </a:rPr>
              <a:t>Sobresale por sus notas extraordinarias: en casi todas las asignaturas, sobresaliente y matrícula de honor.</a:t>
            </a:r>
            <a:br>
              <a:rPr lang="es-ES" sz="2800" dirty="0" smtClean="0">
                <a:latin typeface="Times New Roman" pitchFamily="18" charset="0"/>
                <a:cs typeface="Times New Roman" pitchFamily="18" charset="0"/>
              </a:rPr>
            </a:br>
            <a:r>
              <a:rPr lang="es-ES" sz="2800" dirty="0" smtClean="0">
                <a:latin typeface="Times New Roman" pitchFamily="18" charset="0"/>
                <a:cs typeface="Times New Roman" pitchFamily="18" charset="0"/>
              </a:rPr>
              <a:t>Destacó en medicina.</a:t>
            </a:r>
            <a:br>
              <a:rPr lang="es-ES" sz="2800" dirty="0" smtClean="0">
                <a:latin typeface="Times New Roman" pitchFamily="18" charset="0"/>
                <a:cs typeface="Times New Roman" pitchFamily="18" charset="0"/>
              </a:rPr>
            </a:br>
            <a:endParaRPr lang="es-ES" sz="2800" dirty="0">
              <a:latin typeface="Times New Roman" pitchFamily="18" charset="0"/>
              <a:cs typeface="Times New Roman" pitchFamily="18" charset="0"/>
            </a:endParaRPr>
          </a:p>
        </p:txBody>
      </p:sp>
      <p:sp>
        <p:nvSpPr>
          <p:cNvPr id="5" name="4 Rectángulo">
            <a:hlinkClick r:id="" action="ppaction://hlinkshowjump?jump=nextslide" highlightClick="1"/>
          </p:cNvPr>
          <p:cNvSpPr/>
          <p:nvPr/>
        </p:nvSpPr>
        <p:spPr>
          <a:xfrm>
            <a:off x="6572264" y="214290"/>
            <a:ext cx="2357454" cy="785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latin typeface="Times New Roman" pitchFamily="18" charset="0"/>
                <a:cs typeface="Times New Roman" pitchFamily="18" charset="0"/>
              </a:rPr>
              <a:t>Pasar a la siguiente diapositiva</a:t>
            </a:r>
            <a:endParaRPr lang="es-ES" b="1" u="sng"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2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3500"/>
                            </p:stCondLst>
                            <p:childTnLst>
                              <p:par>
                                <p:cTn id="13" presetID="42" presetClass="entr" presetSubtype="0" fill="hold" grpId="0" nodeType="afterEffect">
                                  <p:stCondLst>
                                    <p:cond delay="3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71472" y="4000504"/>
            <a:ext cx="7467600" cy="714380"/>
          </a:xfrm>
        </p:spPr>
        <p:txBody>
          <a:bodyPr>
            <a:normAutofit/>
          </a:bodyPr>
          <a:lstStyle/>
          <a:p>
            <a:pPr algn="ctr"/>
            <a:r>
              <a:rPr lang="es-ES" sz="2800" b="1" dirty="0" smtClean="0"/>
              <a:t>¿En qué destacó Pedro Arrupe?</a:t>
            </a:r>
            <a:endParaRPr lang="es-ES" sz="2800" b="1" dirty="0"/>
          </a:p>
        </p:txBody>
      </p:sp>
      <p:pic>
        <p:nvPicPr>
          <p:cNvPr id="4" name="3 Imagen" descr="descarga (1).jpg"/>
          <p:cNvPicPr>
            <a:picLocks noChangeAspect="1"/>
          </p:cNvPicPr>
          <p:nvPr/>
        </p:nvPicPr>
        <p:blipFill>
          <a:blip r:embed="rId3"/>
          <a:stretch>
            <a:fillRect/>
          </a:stretch>
        </p:blipFill>
        <p:spPr>
          <a:xfrm>
            <a:off x="3286116" y="857232"/>
            <a:ext cx="2571768" cy="2643206"/>
          </a:xfrm>
          <a:prstGeom prst="rect">
            <a:avLst/>
          </a:prstGeom>
        </p:spPr>
      </p:pic>
      <p:sp>
        <p:nvSpPr>
          <p:cNvPr id="5" name="4 Rectángulo">
            <a:hlinkClick r:id="rId4" action="ppaction://hlinksldjump" highlightClick="1"/>
          </p:cNvPr>
          <p:cNvSpPr/>
          <p:nvPr/>
        </p:nvSpPr>
        <p:spPr>
          <a:xfrm>
            <a:off x="785786" y="5286388"/>
            <a:ext cx="321471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FÚTBOL</a:t>
            </a:r>
            <a:endParaRPr lang="es-ES" dirty="0"/>
          </a:p>
        </p:txBody>
      </p:sp>
      <p:sp>
        <p:nvSpPr>
          <p:cNvPr id="6" name="5 Rectángulo">
            <a:hlinkClick r:id="rId4" action="ppaction://hlinksldjump" highlightClick="1"/>
          </p:cNvPr>
          <p:cNvSpPr/>
          <p:nvPr/>
        </p:nvSpPr>
        <p:spPr>
          <a:xfrm>
            <a:off x="5143504" y="5286388"/>
            <a:ext cx="321471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AGRICULTURA</a:t>
            </a:r>
            <a:endParaRPr lang="es-ES" dirty="0"/>
          </a:p>
        </p:txBody>
      </p:sp>
      <p:sp>
        <p:nvSpPr>
          <p:cNvPr id="7" name="6 Rectángulo">
            <a:hlinkClick r:id="rId4" action="ppaction://hlinksldjump" highlightClick="1"/>
          </p:cNvPr>
          <p:cNvSpPr/>
          <p:nvPr/>
        </p:nvSpPr>
        <p:spPr>
          <a:xfrm>
            <a:off x="785786" y="6215082"/>
            <a:ext cx="321471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CARPINTERO</a:t>
            </a:r>
            <a:endParaRPr lang="es-ES" dirty="0"/>
          </a:p>
        </p:txBody>
      </p:sp>
      <p:sp>
        <p:nvSpPr>
          <p:cNvPr id="8" name="7 Rectángulo">
            <a:hlinkClick r:id="rId5" action="ppaction://hlinksldjump" highlightClick="1"/>
          </p:cNvPr>
          <p:cNvSpPr/>
          <p:nvPr/>
        </p:nvSpPr>
        <p:spPr>
          <a:xfrm>
            <a:off x="5143504" y="6143644"/>
            <a:ext cx="3214710"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MEDICINA</a:t>
            </a:r>
            <a:endParaRPr lang="es-ES" dirty="0"/>
          </a:p>
        </p:txBody>
      </p:sp>
      <p:sp>
        <p:nvSpPr>
          <p:cNvPr id="10" name="9 Rectángulo"/>
          <p:cNvSpPr/>
          <p:nvPr/>
        </p:nvSpPr>
        <p:spPr>
          <a:xfrm>
            <a:off x="7000892" y="214290"/>
            <a:ext cx="2143108"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rgbClr val="FFFF00"/>
                </a:solidFill>
                <a:latin typeface="Times New Roman" pitchFamily="18" charset="0"/>
                <a:cs typeface="Times New Roman" pitchFamily="18" charset="0"/>
              </a:rPr>
              <a:t>Iniciar juego</a:t>
            </a:r>
            <a:endParaRPr lang="es-ES" sz="2400" b="1" dirty="0">
              <a:solidFill>
                <a:srgbClr val="FFFF00"/>
              </a:solidFill>
              <a:latin typeface="Times New Roman" pitchFamily="18" charset="0"/>
              <a:cs typeface="Times New Roman" pitchFamily="18" charset="0"/>
            </a:endParaRPr>
          </a:p>
        </p:txBody>
      </p:sp>
      <p:sp>
        <p:nvSpPr>
          <p:cNvPr id="12" name="11 Rectángulo">
            <a:hlinkClick r:id="" action="ppaction://hlinkshowjump?jump=nextslide" highlightClick="1"/>
          </p:cNvPr>
          <p:cNvSpPr/>
          <p:nvPr/>
        </p:nvSpPr>
        <p:spPr>
          <a:xfrm>
            <a:off x="6572264" y="214290"/>
            <a:ext cx="2357454" cy="78581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u="sng" dirty="0" smtClean="0">
                <a:latin typeface="Times New Roman" pitchFamily="18" charset="0"/>
                <a:cs typeface="Times New Roman" pitchFamily="18" charset="0"/>
              </a:rPr>
              <a:t>Pasar a la siguiente diapositiva</a:t>
            </a:r>
            <a:endParaRPr lang="es-ES" b="1" u="sng"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2"/>
                                        </p:tgtEl>
                                        <p:attrNameLst>
                                          <p:attrName>style.visibility</p:attrName>
                                        </p:attrNameLst>
                                      </p:cBhvr>
                                      <p:to>
                                        <p:strVal val="visible"/>
                                      </p:to>
                                    </p:set>
                                    <p:anim calcmode="discrete" valueType="clr">
                                      <p:cBhvr override="childStyle">
                                        <p:cTn id="16"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
                                        </p:tgtEl>
                                        <p:attrNameLst>
                                          <p:attrName>fillcolor</p:attrName>
                                        </p:attrNameLst>
                                      </p:cBhvr>
                                      <p:tavLst>
                                        <p:tav tm="0">
                                          <p:val>
                                            <p:clrVal>
                                              <a:schemeClr val="accent2"/>
                                            </p:clrVal>
                                          </p:val>
                                        </p:tav>
                                        <p:tav tm="50000">
                                          <p:val>
                                            <p:clrVal>
                                              <a:schemeClr val="hlink"/>
                                            </p:clrVal>
                                          </p:val>
                                        </p:tav>
                                      </p:tavLst>
                                    </p:anim>
                                    <p:set>
                                      <p:cBhvr>
                                        <p:cTn id="18" dur="80"/>
                                        <p:tgtEl>
                                          <p:spTgt spid="2"/>
                                        </p:tgtEl>
                                        <p:attrNameLst>
                                          <p:attrName>fill.type</p:attrName>
                                        </p:attrNameLst>
                                      </p:cBhvr>
                                      <p:to>
                                        <p:strVal val="solid"/>
                                      </p:to>
                                    </p:set>
                                  </p:childTnLst>
                                </p:cTn>
                              </p:par>
                            </p:childTnLst>
                          </p:cTn>
                        </p:par>
                        <p:par>
                          <p:cTn id="19" fill="hold">
                            <p:stCondLst>
                              <p:cond delay="104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5"/>
                                        </p:tgtEl>
                                        <p:attrNameLst>
                                          <p:attrName>style.visibility</p:attrName>
                                        </p:attrNameLst>
                                      </p:cBhvr>
                                      <p:to>
                                        <p:strVal val="visible"/>
                                      </p:to>
                                    </p:set>
                                    <p:anim calcmode="discrete" valueType="clr">
                                      <p:cBhvr override="childStyle">
                                        <p:cTn id="2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gtEl>
                                        <p:attrNameLst>
                                          <p:attrName>fillcolor</p:attrName>
                                        </p:attrNameLst>
                                      </p:cBhvr>
                                      <p:tavLst>
                                        <p:tav tm="0">
                                          <p:val>
                                            <p:clrVal>
                                              <a:schemeClr val="accent2"/>
                                            </p:clrVal>
                                          </p:val>
                                        </p:tav>
                                        <p:tav tm="50000">
                                          <p:val>
                                            <p:clrVal>
                                              <a:schemeClr val="hlink"/>
                                            </p:clrVal>
                                          </p:val>
                                        </p:tav>
                                      </p:tavLst>
                                    </p:anim>
                                    <p:set>
                                      <p:cBhvr>
                                        <p:cTn id="24" dur="80"/>
                                        <p:tgtEl>
                                          <p:spTgt spid="5"/>
                                        </p:tgtEl>
                                        <p:attrNameLst>
                                          <p:attrName>fill.type</p:attrName>
                                        </p:attrNameLst>
                                      </p:cBhvr>
                                      <p:to>
                                        <p:strVal val="solid"/>
                                      </p:to>
                                    </p:set>
                                  </p:childTnLst>
                                </p:cTn>
                              </p:par>
                              <p:par>
                                <p:cTn id="25" presetID="2" presetClass="exit" presetSubtype="4" fill="hold" grpId="0" nodeType="withEffect">
                                  <p:stCondLst>
                                    <p:cond delay="0"/>
                                  </p:stCondLst>
                                  <p:childTnLst>
                                    <p:anim calcmode="lin" valueType="num">
                                      <p:cBhvr additive="base">
                                        <p:cTn id="26" dur="500"/>
                                        <p:tgtEl>
                                          <p:spTgt spid="10"/>
                                        </p:tgtEl>
                                        <p:attrNameLst>
                                          <p:attrName>ppt_x</p:attrName>
                                        </p:attrNameLst>
                                      </p:cBhvr>
                                      <p:tavLst>
                                        <p:tav tm="0">
                                          <p:val>
                                            <p:strVal val="ppt_x"/>
                                          </p:val>
                                        </p:tav>
                                        <p:tav tm="100000">
                                          <p:val>
                                            <p:strVal val="ppt_x"/>
                                          </p:val>
                                        </p:tav>
                                      </p:tavLst>
                                    </p:anim>
                                    <p:anim calcmode="lin" valueType="num">
                                      <p:cBhvr additive="base">
                                        <p:cTn id="27" dur="500"/>
                                        <p:tgtEl>
                                          <p:spTgt spid="10"/>
                                        </p:tgtEl>
                                        <p:attrNameLst>
                                          <p:attrName>ppt_y</p:attrName>
                                        </p:attrNameLst>
                                      </p:cBhvr>
                                      <p:tavLst>
                                        <p:tav tm="0">
                                          <p:val>
                                            <p:strVal val="ppt_y"/>
                                          </p:val>
                                        </p:tav>
                                        <p:tav tm="100000">
                                          <p:val>
                                            <p:strVal val="1+ppt_h/2"/>
                                          </p:val>
                                        </p:tav>
                                      </p:tavLst>
                                    </p:anim>
                                    <p:set>
                                      <p:cBhvr>
                                        <p:cTn id="28" dur="1" fill="hold">
                                          <p:stCondLst>
                                            <p:cond delay="499"/>
                                          </p:stCondLst>
                                        </p:cTn>
                                        <p:tgtEl>
                                          <p:spTgt spid="10"/>
                                        </p:tgtEl>
                                        <p:attrNameLst>
                                          <p:attrName>style.visibility</p:attrName>
                                        </p:attrNameLst>
                                      </p:cBhvr>
                                      <p:to>
                                        <p:strVal val="hidden"/>
                                      </p:to>
                                    </p:set>
                                  </p:childTnLst>
                                </p:cTn>
                              </p:par>
                            </p:childTnLst>
                          </p:cTn>
                        </p:par>
                        <p:par>
                          <p:cTn id="29" fill="hold">
                            <p:stCondLst>
                              <p:cond delay="154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7"/>
                                        </p:tgtEl>
                                        <p:attrNameLst>
                                          <p:attrName>style.visibility</p:attrName>
                                        </p:attrNameLst>
                                      </p:cBhvr>
                                      <p:to>
                                        <p:strVal val="visible"/>
                                      </p:to>
                                    </p:set>
                                    <p:anim calcmode="discrete" valueType="clr">
                                      <p:cBhvr override="childStyle">
                                        <p:cTn id="3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7"/>
                                        </p:tgtEl>
                                        <p:attrNameLst>
                                          <p:attrName>fillcolor</p:attrName>
                                        </p:attrNameLst>
                                      </p:cBhvr>
                                      <p:tavLst>
                                        <p:tav tm="0">
                                          <p:val>
                                            <p:clrVal>
                                              <a:schemeClr val="accent2"/>
                                            </p:clrVal>
                                          </p:val>
                                        </p:tav>
                                        <p:tav tm="50000">
                                          <p:val>
                                            <p:clrVal>
                                              <a:schemeClr val="hlink"/>
                                            </p:clrVal>
                                          </p:val>
                                        </p:tav>
                                      </p:tavLst>
                                    </p:anim>
                                    <p:set>
                                      <p:cBhvr>
                                        <p:cTn id="34" dur="80"/>
                                        <p:tgtEl>
                                          <p:spTgt spid="7"/>
                                        </p:tgtEl>
                                        <p:attrNameLst>
                                          <p:attrName>fill.type</p:attrName>
                                        </p:attrNameLst>
                                      </p:cBhvr>
                                      <p:to>
                                        <p:strVal val="solid"/>
                                      </p:to>
                                    </p:set>
                                  </p:childTnLst>
                                </p:cTn>
                              </p:par>
                            </p:childTnLst>
                          </p:cTn>
                        </p:par>
                        <p:par>
                          <p:cTn id="35" fill="hold">
                            <p:stCondLst>
                              <p:cond delay="198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6"/>
                                        </p:tgtEl>
                                        <p:attrNameLst>
                                          <p:attrName>style.visibility</p:attrName>
                                        </p:attrNameLst>
                                      </p:cBhvr>
                                      <p:to>
                                        <p:strVal val="visible"/>
                                      </p:to>
                                    </p:set>
                                    <p:anim calcmode="discrete" valueType="clr">
                                      <p:cBhvr override="childStyle">
                                        <p:cTn id="3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6"/>
                                        </p:tgtEl>
                                        <p:attrNameLst>
                                          <p:attrName>fillcolor</p:attrName>
                                        </p:attrNameLst>
                                      </p:cBhvr>
                                      <p:tavLst>
                                        <p:tav tm="0">
                                          <p:val>
                                            <p:clrVal>
                                              <a:schemeClr val="accent2"/>
                                            </p:clrVal>
                                          </p:val>
                                        </p:tav>
                                        <p:tav tm="50000">
                                          <p:val>
                                            <p:clrVal>
                                              <a:schemeClr val="hlink"/>
                                            </p:clrVal>
                                          </p:val>
                                        </p:tav>
                                      </p:tavLst>
                                    </p:anim>
                                    <p:set>
                                      <p:cBhvr>
                                        <p:cTn id="40" dur="80"/>
                                        <p:tgtEl>
                                          <p:spTgt spid="6"/>
                                        </p:tgtEl>
                                        <p:attrNameLst>
                                          <p:attrName>fill.type</p:attrName>
                                        </p:attrNameLst>
                                      </p:cBhvr>
                                      <p:to>
                                        <p:strVal val="solid"/>
                                      </p:to>
                                    </p:set>
                                  </p:childTnLst>
                                </p:cTn>
                              </p:par>
                            </p:childTnLst>
                          </p:cTn>
                        </p:par>
                        <p:par>
                          <p:cTn id="41" fill="hold">
                            <p:stCondLst>
                              <p:cond delay="2460"/>
                            </p:stCondLst>
                            <p:childTnLst>
                              <p:par>
                                <p:cTn id="42" presetID="27" presetClass="entr" presetSubtype="0" fill="hold" grpId="0" nodeType="afterEffect">
                                  <p:stCondLst>
                                    <p:cond delay="0"/>
                                  </p:stCondLst>
                                  <p:iterate type="lt">
                                    <p:tmPct val="50000"/>
                                  </p:iterate>
                                  <p:childTnLst>
                                    <p:set>
                                      <p:cBhvr>
                                        <p:cTn id="43" dur="1" fill="hold">
                                          <p:stCondLst>
                                            <p:cond delay="0"/>
                                          </p:stCondLst>
                                        </p:cTn>
                                        <p:tgtEl>
                                          <p:spTgt spid="8"/>
                                        </p:tgtEl>
                                        <p:attrNameLst>
                                          <p:attrName>style.visibility</p:attrName>
                                        </p:attrNameLst>
                                      </p:cBhvr>
                                      <p:to>
                                        <p:strVal val="visible"/>
                                      </p:to>
                                    </p:set>
                                    <p:anim calcmode="discrete" valueType="clr">
                                      <p:cBhvr override="childStyle">
                                        <p:cTn id="4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8"/>
                                        </p:tgtEl>
                                        <p:attrNameLst>
                                          <p:attrName>fillcolor</p:attrName>
                                        </p:attrNameLst>
                                      </p:cBhvr>
                                      <p:tavLst>
                                        <p:tav tm="0">
                                          <p:val>
                                            <p:clrVal>
                                              <a:schemeClr val="accent2"/>
                                            </p:clrVal>
                                          </p:val>
                                        </p:tav>
                                        <p:tav tm="50000">
                                          <p:val>
                                            <p:clrVal>
                                              <a:schemeClr val="hlink"/>
                                            </p:clrVal>
                                          </p:val>
                                        </p:tav>
                                      </p:tavLst>
                                    </p:anim>
                                    <p:set>
                                      <p:cBhvr>
                                        <p:cTn id="46" dur="80"/>
                                        <p:tgtEl>
                                          <p:spTgt spid="8"/>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2" grpId="0"/>
      <p:bldP spid="5" grpId="0" animBg="1"/>
      <p:bldP spid="6" grpId="0" animBg="1"/>
      <p:bldP spid="7" grpId="0" animBg="1"/>
      <p:bldP spid="8" grpId="0" animBg="1"/>
      <p:bldP spid="10" grpId="0"/>
      <p:bldP spid="12" grpId="0" animBg="1"/>
    </p:bld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1398</TotalTime>
  <Words>422</Words>
  <Application>Microsoft Office PowerPoint</Application>
  <PresentationFormat>Presentación en pantalla (4:3)</PresentationFormat>
  <Paragraphs>83</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Técnico</vt:lpstr>
      <vt:lpstr>SEMANA  IGNACIANA</vt:lpstr>
      <vt:lpstr>PEDRO ARRUPE</vt:lpstr>
      <vt:lpstr>¿Sabrías indicarme dónde está Bilbao?</vt:lpstr>
      <vt:lpstr>En 1923 comienza el primer curso de Medicina en la Facultad de San Carlos de Madrid.</vt:lpstr>
      <vt:lpstr>Ayuda a Pedro Arrupe a llegar a la facultad</vt:lpstr>
      <vt:lpstr>En 1927 entró en la Compañía de Jesús, en el seminario de Loyola (Bilbao). </vt:lpstr>
      <vt:lpstr>¿Te acuerdas de dónde nació Pedro Arrupe?</vt:lpstr>
      <vt:lpstr>Sobresale por sus notas extraordinarias: en casi todas las asignaturas, sobresaliente y matrícula de honor. Destacó en medicina. </vt:lpstr>
      <vt:lpstr>¿En qué destacó Pedro Arrupe?</vt:lpstr>
      <vt:lpstr>En 1932 se fue de España a Bélgica para continuar sus estudios de filosofía.</vt:lpstr>
      <vt:lpstr>Diapositiva 11</vt:lpstr>
      <vt:lpstr>¿Cuál de estos países es uno de los que visitó Pedro Arrupe?</vt:lpstr>
      <vt:lpstr>El padre Arrupe fue elegido jefe  General de la compañía de Jesús el 22 de mayo de 1965. Con él se inclina la Compañía hacia corrientes modernistas.  Fue el creador, en 1980, del Servicio Jesuita a Refugiados, organización de la Compañía de Jesús para la ayuda de los refugiados. </vt:lpstr>
      <vt:lpstr> </vt:lpstr>
      <vt:lpstr>¿Qué organización fundó Pedro Arrupe en 1980?</vt:lpstr>
      <vt:lpstr>En 1983, el padre Arrupe presentó su renuncia al cargo ante todos los padres congregados. El padre Peter-Hans Kolvenbach fue elegido General de la Compañía. Su primer gesto fue abrazar al padre Arrupe mientras le decía: "Ya no le llamaré a usted Padre General, pero le seguiré llamando padre". </vt:lpstr>
      <vt:lpstr>¿Qué le decía el padre Peter-Hans Kolvenbach a Pedro Arrupe cuando este renunció? </vt:lpstr>
      <vt:lpstr>Ayuda a Pedro Arrupe a llegar a la facultad. Ahora tienes más dificultad…</vt:lpstr>
      <vt:lpstr>Diapositiva 19</vt:lpstr>
      <vt:lpstr>Has fallado</vt:lpstr>
      <vt:lpstr> ¡¡¡Has acertado!!!</vt:lpstr>
      <vt:lpstr>FIN DE EXPOSICIÓN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1smr12</dc:creator>
  <cp:lastModifiedBy>1smr12</cp:lastModifiedBy>
  <cp:revision>237</cp:revision>
  <dcterms:created xsi:type="dcterms:W3CDTF">2015-12-09T10:05:30Z</dcterms:created>
  <dcterms:modified xsi:type="dcterms:W3CDTF">2016-01-26T12:05:07Z</dcterms:modified>
</cp:coreProperties>
</file>