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3"/>
  </p:notesMasterIdLst>
  <p:sldIdLst>
    <p:sldId id="256" r:id="rId2"/>
    <p:sldId id="310" r:id="rId3"/>
    <p:sldId id="257" r:id="rId4"/>
    <p:sldId id="258" r:id="rId5"/>
    <p:sldId id="267" r:id="rId6"/>
    <p:sldId id="260" r:id="rId7"/>
    <p:sldId id="261" r:id="rId8"/>
    <p:sldId id="259" r:id="rId9"/>
    <p:sldId id="262" r:id="rId10"/>
    <p:sldId id="264" r:id="rId11"/>
    <p:sldId id="268" r:id="rId12"/>
    <p:sldId id="269" r:id="rId13"/>
    <p:sldId id="275" r:id="rId14"/>
    <p:sldId id="274" r:id="rId15"/>
    <p:sldId id="271" r:id="rId16"/>
    <p:sldId id="272" r:id="rId17"/>
    <p:sldId id="273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4" r:id="rId36"/>
    <p:sldId id="295" r:id="rId37"/>
    <p:sldId id="296" r:id="rId38"/>
    <p:sldId id="297" r:id="rId39"/>
    <p:sldId id="298" r:id="rId40"/>
    <p:sldId id="299" r:id="rId41"/>
    <p:sldId id="300" r:id="rId42"/>
    <p:sldId id="301" r:id="rId43"/>
    <p:sldId id="302" r:id="rId44"/>
    <p:sldId id="303" r:id="rId45"/>
    <p:sldId id="304" r:id="rId46"/>
    <p:sldId id="305" r:id="rId47"/>
    <p:sldId id="306" r:id="rId48"/>
    <p:sldId id="307" r:id="rId49"/>
    <p:sldId id="308" r:id="rId50"/>
    <p:sldId id="309" r:id="rId51"/>
    <p:sldId id="311" r:id="rId52"/>
  </p:sldIdLst>
  <p:sldSz cx="11880850" cy="6840538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04" y="-90"/>
      </p:cViewPr>
      <p:guideLst>
        <p:guide orient="horz" pos="2155"/>
        <p:guide pos="374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47FCA6-8F9D-4B7F-93AD-6DB92CA19A28}" type="datetimeFigureOut">
              <a:rPr lang="es-ES" smtClean="0"/>
              <a:pPr/>
              <a:t>29/04/2016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452438" y="685800"/>
            <a:ext cx="59531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FBE688-CB27-49F9-8DDD-5417FA6D6A5A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406160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91064" y="2125001"/>
            <a:ext cx="10098723" cy="1466282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782128" y="3876305"/>
            <a:ext cx="8316595" cy="174813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29/04/2016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29/04/2016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613616" y="273939"/>
            <a:ext cx="2673191" cy="5836626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594042" y="273939"/>
            <a:ext cx="7821560" cy="5836626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29/04/2016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29/04/2016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38505" y="4395679"/>
            <a:ext cx="10098723" cy="135860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38505" y="2899312"/>
            <a:ext cx="10098723" cy="149636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29/04/2016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594043" y="1596126"/>
            <a:ext cx="5247375" cy="451443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39432" y="1596126"/>
            <a:ext cx="5247375" cy="451443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29/04/2016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94042" y="1531204"/>
            <a:ext cx="5249439" cy="63813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94042" y="2169337"/>
            <a:ext cx="5249439" cy="394122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035307" y="1531204"/>
            <a:ext cx="5251501" cy="63813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035307" y="2169337"/>
            <a:ext cx="5251501" cy="394122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29/04/2016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29/04/2016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29/04/2016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94043" y="272355"/>
            <a:ext cx="3908718" cy="115909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45082" y="272355"/>
            <a:ext cx="6641725" cy="583821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594043" y="1431446"/>
            <a:ext cx="3908718" cy="46791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29/04/2016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28730" y="4788377"/>
            <a:ext cx="7128510" cy="56529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28730" y="611215"/>
            <a:ext cx="7128510" cy="410432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28730" y="5353671"/>
            <a:ext cx="7128510" cy="8028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29/04/2016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594043" y="273939"/>
            <a:ext cx="10692765" cy="1140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94043" y="1596126"/>
            <a:ext cx="10692765" cy="45144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594043" y="6340166"/>
            <a:ext cx="2772198" cy="3641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847CFC-816F-41D0-AAC0-9BF4FEBC753E}" type="datetimeFigureOut">
              <a:rPr lang="es-ES" smtClean="0"/>
              <a:pPr/>
              <a:t>29/04/2016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059291" y="6340166"/>
            <a:ext cx="3762269" cy="3641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514609" y="6340166"/>
            <a:ext cx="2772198" cy="3641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1870982" cy="6840538"/>
          </a:xfrm>
          <a:prstGeom prst="rect">
            <a:avLst/>
          </a:prstGeom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kumimoji="0" lang="es-ES_tradnl" altLang="es-ES" sz="32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6" name="Rectangle 15"/>
          <p:cNvSpPr txBox="1">
            <a:spLocks noChangeArrowheads="1"/>
          </p:cNvSpPr>
          <p:nvPr/>
        </p:nvSpPr>
        <p:spPr>
          <a:xfrm>
            <a:off x="6237248" y="634187"/>
            <a:ext cx="5643602" cy="857256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>
                  <a:outerShdw dist="28398" dir="3806097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2075" tIns="46038" rIns="92075" bIns="46038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s-ES_tradnl" sz="6000" b="1" i="1" dirty="0" smtClean="0">
                <a:solidFill>
                  <a:srgbClr val="FF9933"/>
                </a:solidFill>
              </a:rPr>
              <a:t>4º Primaria</a:t>
            </a:r>
            <a:endParaRPr lang="es-ES_tradnl" sz="6000" b="1" i="1" dirty="0" smtClean="0"/>
          </a:p>
        </p:txBody>
      </p:sp>
      <p:pic>
        <p:nvPicPr>
          <p:cNvPr id="7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 Marcador de contenido"/>
          <p:cNvSpPr txBox="1">
            <a:spLocks/>
          </p:cNvSpPr>
          <p:nvPr/>
        </p:nvSpPr>
        <p:spPr bwMode="auto">
          <a:xfrm>
            <a:off x="1654145" y="1491443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None/>
              <a:defRPr/>
            </a:pPr>
            <a:endParaRPr lang="es-ES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CB2C07"/>
          </a:solidFill>
        </p:spPr>
        <p:txBody>
          <a:bodyPr/>
          <a:lstStyle/>
          <a:p>
            <a:pPr>
              <a:defRPr/>
            </a:pPr>
            <a:fld id="{9ED3F1C1-22CC-4767-99E7-272D209BE02A}" type="slidenum">
              <a:rPr lang="es-ES" sz="2800" b="1" smtClean="0">
                <a:solidFill>
                  <a:schemeClr val="bg1"/>
                </a:solidFill>
              </a:rPr>
              <a:pPr>
                <a:defRPr/>
              </a:pPr>
              <a:t>1</a:t>
            </a:fld>
            <a:endParaRPr lang="es-ES" sz="2800" b="1" dirty="0">
              <a:solidFill>
                <a:schemeClr val="bg1"/>
              </a:solidFill>
            </a:endParaRPr>
          </a:p>
        </p:txBody>
      </p:sp>
      <p:sp>
        <p:nvSpPr>
          <p:cNvPr id="11" name="10 Rectángulo"/>
          <p:cNvSpPr/>
          <p:nvPr/>
        </p:nvSpPr>
        <p:spPr>
          <a:xfrm>
            <a:off x="1939897" y="1777195"/>
            <a:ext cx="5786478" cy="4000528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CurveDown">
              <a:avLst>
                <a:gd name="adj" fmla="val 28395"/>
              </a:avLst>
            </a:prstTxWarp>
            <a:spAutoFit/>
          </a:bodyPr>
          <a:lstStyle/>
          <a:p>
            <a:pPr algn="ctr"/>
            <a:r>
              <a:rPr lang="es-E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Preguntas y respuestas </a:t>
            </a:r>
          </a:p>
          <a:p>
            <a:pPr algn="ctr"/>
            <a:r>
              <a:rPr lang="es-E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de repaso.</a:t>
            </a:r>
            <a:endParaRPr lang="es-E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2" name="11 Marcador de fecha"/>
          <p:cNvSpPr>
            <a:spLocks noGrp="1"/>
          </p:cNvSpPr>
          <p:nvPr>
            <p:ph type="dt" sz="half" idx="10"/>
          </p:nvPr>
        </p:nvSpPr>
        <p:spPr>
          <a:xfrm>
            <a:off x="8512193" y="4920467"/>
            <a:ext cx="2772198" cy="364195"/>
          </a:xfrm>
        </p:spPr>
        <p:txBody>
          <a:bodyPr/>
          <a:lstStyle/>
          <a:p>
            <a:pPr algn="r"/>
            <a:fld id="{F3122444-D990-48C4-86F9-E45448DE7032}" type="datetime4">
              <a:rPr lang="es-ES" sz="4000" smtClean="0">
                <a:solidFill>
                  <a:schemeClr val="bg1"/>
                </a:solidFill>
                <a:latin typeface="Arial Black" pitchFamily="34" charset="0"/>
              </a:rPr>
              <a:pPr algn="r"/>
              <a:t>29 de abril de 2016</a:t>
            </a:fld>
            <a:endParaRPr lang="es-ES" sz="4000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3733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lang="es-ES_tradnl" altLang="es-ES" sz="3200" dirty="0">
              <a:solidFill>
                <a:schemeClr val="bg1"/>
              </a:solidFill>
            </a:endParaRPr>
          </a:p>
        </p:txBody>
      </p:sp>
      <p:sp>
        <p:nvSpPr>
          <p:cNvPr id="7" name="Rectangle 15"/>
          <p:cNvSpPr txBox="1">
            <a:spLocks noChangeArrowheads="1"/>
          </p:cNvSpPr>
          <p:nvPr/>
        </p:nvSpPr>
        <p:spPr>
          <a:xfrm>
            <a:off x="1782127" y="380030"/>
            <a:ext cx="10098723" cy="114009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>
                  <a:outerShdw dist="28398" dir="3806097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2075" tIns="46038" rIns="92075" bIns="46038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9933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Repaso de 4º Primaria</a:t>
            </a:r>
            <a:endParaRPr kumimoji="0" lang="es-ES_tradnl" sz="44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¿Qué es la historia de la salvación?</a:t>
            </a:r>
            <a:endParaRPr kumimoji="0" lang="es-E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0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Llamamos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HISTORIA DE LA SALVACIÓN 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conjunto de cosas que hace Dios a favor de la humanidad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para hacernos a todos hijos suyos y llevarnos a una vida nueva y feliz.</a:t>
            </a:r>
          </a:p>
        </p:txBody>
      </p:sp>
      <p:sp>
        <p:nvSpPr>
          <p:cNvPr id="11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CB2C07"/>
          </a:solidFill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fld id="{061BD6ED-4061-4CF2-9A30-3FD4AB306152}" type="slidenum">
              <a:rPr lang="es-ES" sz="2800" b="1" smtClean="0">
                <a:solidFill>
                  <a:schemeClr val="bg1"/>
                </a:solidFill>
              </a:rPr>
              <a:pPr>
                <a:defRPr/>
              </a:pPr>
              <a:t>10</a:t>
            </a:fld>
            <a:endParaRPr lang="es-E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1263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lang="es-ES_tradnl" altLang="es-ES" sz="3200" dirty="0">
              <a:solidFill>
                <a:schemeClr val="bg1"/>
              </a:solidFill>
            </a:endParaRPr>
          </a:p>
        </p:txBody>
      </p:sp>
      <p:sp>
        <p:nvSpPr>
          <p:cNvPr id="7" name="Rectangle 15"/>
          <p:cNvSpPr txBox="1">
            <a:spLocks noChangeArrowheads="1"/>
          </p:cNvSpPr>
          <p:nvPr/>
        </p:nvSpPr>
        <p:spPr>
          <a:xfrm>
            <a:off x="1782127" y="380030"/>
            <a:ext cx="10098723" cy="114009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>
                  <a:outerShdw dist="28398" dir="3806097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2075" tIns="46038" rIns="92075" bIns="46038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9933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Repaso de 4º Primaria</a:t>
            </a:r>
            <a:endParaRPr kumimoji="0" lang="es-ES_tradnl" sz="44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¿Por</a:t>
            </a:r>
            <a:r>
              <a:rPr kumimoji="0" lang="es-ES_tradnl" sz="36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qué lo que dicen los Evangelios y toda la Biblia, es palabra de Dios?</a:t>
            </a:r>
            <a:endParaRPr kumimoji="0" lang="es-E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0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Porque ha sido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Dios mismo,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quien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 inspirado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ha dado las ideas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los que han escrito estos libros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evangelistas, profetas, y demás escritores sagrados.</a:t>
            </a:r>
          </a:p>
        </p:txBody>
      </p:sp>
      <p:sp>
        <p:nvSpPr>
          <p:cNvPr id="11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CB2C07"/>
          </a:solidFill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fld id="{061BD6ED-4061-4CF2-9A30-3FD4AB306152}" type="slidenum">
              <a:rPr lang="es-ES" sz="2800" b="1" smtClean="0">
                <a:solidFill>
                  <a:schemeClr val="bg1"/>
                </a:solidFill>
              </a:rPr>
              <a:pPr>
                <a:defRPr/>
              </a:pPr>
              <a:t>11</a:t>
            </a:fld>
            <a:endParaRPr lang="es-E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1263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lang="es-ES_tradnl" altLang="es-ES" sz="3200" dirty="0">
              <a:solidFill>
                <a:schemeClr val="bg1"/>
              </a:solidFill>
            </a:endParaRPr>
          </a:p>
        </p:txBody>
      </p:sp>
      <p:sp>
        <p:nvSpPr>
          <p:cNvPr id="7" name="Rectangle 15"/>
          <p:cNvSpPr txBox="1">
            <a:spLocks noChangeArrowheads="1"/>
          </p:cNvSpPr>
          <p:nvPr/>
        </p:nvSpPr>
        <p:spPr>
          <a:xfrm>
            <a:off x="1782127" y="380030"/>
            <a:ext cx="10098723" cy="114009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>
                  <a:outerShdw dist="28398" dir="3806097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2075" tIns="46038" rIns="92075" bIns="46038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9933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Repaso de 4º Primaria</a:t>
            </a:r>
            <a:endParaRPr kumimoji="0" lang="es-ES_tradnl" sz="44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¿Qué es la LIBERTAD?</a:t>
            </a:r>
            <a:endParaRPr kumimoji="0" lang="es-E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0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Libertad es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hacer lo que uno quiere,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pero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RESPETANDO 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las leyes, a las personas, a los animales y a todas las cosas.</a:t>
            </a:r>
          </a:p>
        </p:txBody>
      </p:sp>
      <p:sp>
        <p:nvSpPr>
          <p:cNvPr id="11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CB2C07"/>
          </a:solidFill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fld id="{061BD6ED-4061-4CF2-9A30-3FD4AB306152}" type="slidenum">
              <a:rPr lang="es-ES" sz="2800" b="1" smtClean="0">
                <a:solidFill>
                  <a:schemeClr val="bg1"/>
                </a:solidFill>
              </a:rPr>
              <a:pPr>
                <a:defRPr/>
              </a:pPr>
              <a:t>12</a:t>
            </a:fld>
            <a:endParaRPr lang="es-E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1263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lang="es-ES_tradnl" altLang="es-ES" sz="3200" dirty="0">
              <a:solidFill>
                <a:schemeClr val="bg1"/>
              </a:solidFill>
            </a:endParaRPr>
          </a:p>
        </p:txBody>
      </p:sp>
      <p:sp>
        <p:nvSpPr>
          <p:cNvPr id="7" name="Rectangle 15"/>
          <p:cNvSpPr txBox="1">
            <a:spLocks noChangeArrowheads="1"/>
          </p:cNvSpPr>
          <p:nvPr/>
        </p:nvSpPr>
        <p:spPr>
          <a:xfrm>
            <a:off x="1782127" y="380030"/>
            <a:ext cx="10098723" cy="114009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>
                  <a:outerShdw dist="28398" dir="3806097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2075" tIns="46038" rIns="92075" bIns="46038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9933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Repaso de 4º Primaria</a:t>
            </a:r>
            <a:endParaRPr kumimoji="0" lang="es-ES_tradnl" sz="44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¿Qué es la libertinaje?</a:t>
            </a:r>
            <a:endParaRPr kumimoji="0" lang="es-E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0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Libertinaje es hacer lo que uno quiere, pero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 respetar 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las leyes ni respetar nada.</a:t>
            </a:r>
          </a:p>
        </p:txBody>
      </p:sp>
      <p:sp>
        <p:nvSpPr>
          <p:cNvPr id="11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CB2C07"/>
          </a:solidFill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fld id="{061BD6ED-4061-4CF2-9A30-3FD4AB306152}" type="slidenum">
              <a:rPr lang="es-ES" sz="2800" b="1" smtClean="0">
                <a:solidFill>
                  <a:schemeClr val="bg1"/>
                </a:solidFill>
              </a:rPr>
              <a:pPr>
                <a:defRPr/>
              </a:pPr>
              <a:t>13</a:t>
            </a:fld>
            <a:endParaRPr lang="es-E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1263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lang="es-ES_tradnl" altLang="es-ES" sz="3200" dirty="0">
              <a:solidFill>
                <a:schemeClr val="bg1"/>
              </a:solidFill>
            </a:endParaRPr>
          </a:p>
        </p:txBody>
      </p:sp>
      <p:sp>
        <p:nvSpPr>
          <p:cNvPr id="7" name="Rectangle 15"/>
          <p:cNvSpPr txBox="1">
            <a:spLocks noChangeArrowheads="1"/>
          </p:cNvSpPr>
          <p:nvPr/>
        </p:nvSpPr>
        <p:spPr>
          <a:xfrm>
            <a:off x="1782127" y="380030"/>
            <a:ext cx="10098723" cy="114009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>
                  <a:outerShdw dist="28398" dir="3806097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2075" tIns="46038" rIns="92075" bIns="46038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9933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Repaso de 4º Primaria</a:t>
            </a:r>
            <a:endParaRPr kumimoji="0" lang="es-ES_tradnl" sz="44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¿Es</a:t>
            </a:r>
            <a:r>
              <a:rPr kumimoji="0" lang="es-ES_tradnl" sz="36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buena la LIBERTAD</a:t>
            </a: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?</a:t>
            </a:r>
            <a:endParaRPr kumimoji="0" lang="es-E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0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libertad es algo bueno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y para ser libres nos liberó Cristo,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pero no es bueno el libertinaje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que es hacer lo que nos de la gana sin respetar los derechos de los demás.</a:t>
            </a:r>
          </a:p>
        </p:txBody>
      </p:sp>
      <p:sp>
        <p:nvSpPr>
          <p:cNvPr id="11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CB2C07"/>
          </a:solidFill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fld id="{061BD6ED-4061-4CF2-9A30-3FD4AB306152}" type="slidenum">
              <a:rPr lang="es-ES" sz="2800" b="1" smtClean="0">
                <a:solidFill>
                  <a:schemeClr val="bg1"/>
                </a:solidFill>
              </a:rPr>
              <a:pPr>
                <a:defRPr/>
              </a:pPr>
              <a:t>14</a:t>
            </a:fld>
            <a:endParaRPr lang="es-E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1263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2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2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lang="es-ES_tradnl" altLang="es-ES" sz="3200" dirty="0">
              <a:solidFill>
                <a:schemeClr val="bg1"/>
              </a:solidFill>
            </a:endParaRPr>
          </a:p>
        </p:txBody>
      </p:sp>
      <p:sp>
        <p:nvSpPr>
          <p:cNvPr id="7" name="Rectangle 15"/>
          <p:cNvSpPr txBox="1">
            <a:spLocks noChangeArrowheads="1"/>
          </p:cNvSpPr>
          <p:nvPr/>
        </p:nvSpPr>
        <p:spPr>
          <a:xfrm>
            <a:off x="1782127" y="380030"/>
            <a:ext cx="10098723" cy="114009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>
                  <a:outerShdw dist="28398" dir="3806097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2075" tIns="46038" rIns="92075" bIns="46038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9933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Repaso de 4º Primaria</a:t>
            </a:r>
            <a:endParaRPr kumimoji="0" lang="es-ES_tradnl" sz="44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¿Qué es el</a:t>
            </a:r>
            <a:r>
              <a:rPr kumimoji="0" lang="es-ES_tradnl" sz="36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pecado</a:t>
            </a: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?</a:t>
            </a:r>
            <a:endParaRPr kumimoji="0" lang="es-E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0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Llamamos pecado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cuando hacemos cosas que están mal, y las hacemos queriendo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pelear, robar, insultar, no ayudar,…</a:t>
            </a:r>
          </a:p>
        </p:txBody>
      </p:sp>
      <p:sp>
        <p:nvSpPr>
          <p:cNvPr id="11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CB2C07"/>
          </a:solidFill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fld id="{061BD6ED-4061-4CF2-9A30-3FD4AB306152}" type="slidenum">
              <a:rPr lang="es-ES" sz="2800" b="1" smtClean="0">
                <a:solidFill>
                  <a:schemeClr val="bg1"/>
                </a:solidFill>
              </a:rPr>
              <a:pPr>
                <a:defRPr/>
              </a:pPr>
              <a:t>15</a:t>
            </a:fld>
            <a:endParaRPr lang="es-E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1263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2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2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lang="es-ES_tradnl" altLang="es-ES" sz="3200" dirty="0">
              <a:solidFill>
                <a:schemeClr val="bg1"/>
              </a:solidFill>
            </a:endParaRPr>
          </a:p>
        </p:txBody>
      </p:sp>
      <p:sp>
        <p:nvSpPr>
          <p:cNvPr id="7" name="Rectangle 15"/>
          <p:cNvSpPr txBox="1">
            <a:spLocks noChangeArrowheads="1"/>
          </p:cNvSpPr>
          <p:nvPr/>
        </p:nvSpPr>
        <p:spPr>
          <a:xfrm>
            <a:off x="1782127" y="380030"/>
            <a:ext cx="10098723" cy="114009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>
                  <a:outerShdw dist="28398" dir="3806097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2075" tIns="46038" rIns="92075" bIns="46038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9933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Repaso de 4º Primaria</a:t>
            </a:r>
            <a:endParaRPr kumimoji="0" lang="es-ES_tradnl" sz="44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¿Qué</a:t>
            </a:r>
            <a:r>
              <a:rPr kumimoji="0" lang="es-ES_tradnl" sz="36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es un pacto o alianza</a:t>
            </a: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?</a:t>
            </a:r>
            <a:endParaRPr kumimoji="0" lang="es-E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0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 alianza o pacto es un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acuerdo entre dos o más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que se comprometen a cumplir algo.</a:t>
            </a:r>
          </a:p>
        </p:txBody>
      </p:sp>
      <p:sp>
        <p:nvSpPr>
          <p:cNvPr id="11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CB2C07"/>
          </a:solidFill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fld id="{061BD6ED-4061-4CF2-9A30-3FD4AB306152}" type="slidenum">
              <a:rPr lang="es-ES" sz="2800" b="1" smtClean="0">
                <a:solidFill>
                  <a:schemeClr val="bg1"/>
                </a:solidFill>
              </a:rPr>
              <a:pPr>
                <a:defRPr/>
              </a:pPr>
              <a:t>16</a:t>
            </a:fld>
            <a:endParaRPr lang="es-E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1263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2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2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lang="es-ES_tradnl" altLang="es-ES" sz="3200" dirty="0">
              <a:solidFill>
                <a:schemeClr val="bg1"/>
              </a:solidFill>
            </a:endParaRPr>
          </a:p>
        </p:txBody>
      </p:sp>
      <p:sp>
        <p:nvSpPr>
          <p:cNvPr id="7" name="Rectangle 15"/>
          <p:cNvSpPr txBox="1">
            <a:spLocks noChangeArrowheads="1"/>
          </p:cNvSpPr>
          <p:nvPr/>
        </p:nvSpPr>
        <p:spPr>
          <a:xfrm>
            <a:off x="1782127" y="380030"/>
            <a:ext cx="10098723" cy="114009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>
                  <a:outerShdw dist="28398" dir="3806097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2075" tIns="46038" rIns="92075" bIns="46038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9933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Repaso de 4º Primaria</a:t>
            </a:r>
            <a:endParaRPr kumimoji="0" lang="es-ES_tradnl" sz="44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¿Cómo</a:t>
            </a:r>
            <a:r>
              <a:rPr kumimoji="0" lang="es-ES_tradnl" sz="36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desea Dios que vivamos la vida los seres humanos</a:t>
            </a: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?</a:t>
            </a:r>
            <a:endParaRPr kumimoji="0" lang="es-E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0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Dios nos quiere a todos los seres humanos sin discriminación alguna, y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desea que seamos felices, 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compartiendo nuestras cosas y ayudándonos unos a otros.</a:t>
            </a:r>
          </a:p>
        </p:txBody>
      </p:sp>
      <p:sp>
        <p:nvSpPr>
          <p:cNvPr id="11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CB2C07"/>
          </a:solidFill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fld id="{061BD6ED-4061-4CF2-9A30-3FD4AB306152}" type="slidenum">
              <a:rPr lang="es-ES" sz="2800" b="1" smtClean="0">
                <a:solidFill>
                  <a:schemeClr val="bg1"/>
                </a:solidFill>
              </a:rPr>
              <a:pPr>
                <a:defRPr/>
              </a:pPr>
              <a:t>17</a:t>
            </a:fld>
            <a:endParaRPr lang="es-E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1263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2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2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uiExpand="1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lang="es-ES_tradnl" altLang="es-ES" sz="3200" dirty="0">
              <a:solidFill>
                <a:schemeClr val="bg1"/>
              </a:solidFill>
            </a:endParaRPr>
          </a:p>
        </p:txBody>
      </p:sp>
      <p:sp>
        <p:nvSpPr>
          <p:cNvPr id="7" name="Rectangle 15"/>
          <p:cNvSpPr txBox="1">
            <a:spLocks noChangeArrowheads="1"/>
          </p:cNvSpPr>
          <p:nvPr/>
        </p:nvSpPr>
        <p:spPr>
          <a:xfrm>
            <a:off x="1782127" y="380030"/>
            <a:ext cx="10098723" cy="114009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>
                  <a:outerShdw dist="28398" dir="3806097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2075" tIns="46038" rIns="92075" bIns="46038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9933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Repaso de 4º Primaria</a:t>
            </a:r>
            <a:endParaRPr kumimoji="0" lang="es-ES_tradnl" sz="44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¿Qué</a:t>
            </a:r>
            <a:r>
              <a:rPr kumimoji="0" lang="es-ES_tradnl" sz="36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libros de la Biblia hablan de la Vida y las Enseñanzas de Jesús</a:t>
            </a: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?</a:t>
            </a:r>
            <a:endParaRPr kumimoji="0" lang="es-E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0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Los libros que hablan de la vida y las enseñanzas de Jesús son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 EVANGELIOS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que están en el N.T.</a:t>
            </a:r>
          </a:p>
        </p:txBody>
      </p:sp>
      <p:sp>
        <p:nvSpPr>
          <p:cNvPr id="11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CB2C07"/>
          </a:solidFill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fld id="{061BD6ED-4061-4CF2-9A30-3FD4AB306152}" type="slidenum">
              <a:rPr lang="es-ES" sz="2800" b="1" smtClean="0">
                <a:solidFill>
                  <a:schemeClr val="bg1"/>
                </a:solidFill>
              </a:rPr>
              <a:pPr>
                <a:defRPr/>
              </a:pPr>
              <a:t>18</a:t>
            </a:fld>
            <a:endParaRPr lang="es-E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1263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2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2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uiExpand="1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lang="es-ES_tradnl" altLang="es-ES" sz="3200" dirty="0">
              <a:solidFill>
                <a:schemeClr val="bg1"/>
              </a:solidFill>
            </a:endParaRPr>
          </a:p>
        </p:txBody>
      </p:sp>
      <p:sp>
        <p:nvSpPr>
          <p:cNvPr id="7" name="Rectangle 15"/>
          <p:cNvSpPr txBox="1">
            <a:spLocks noChangeArrowheads="1"/>
          </p:cNvSpPr>
          <p:nvPr/>
        </p:nvSpPr>
        <p:spPr>
          <a:xfrm>
            <a:off x="1782127" y="380030"/>
            <a:ext cx="10098723" cy="114009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>
                  <a:outerShdw dist="28398" dir="3806097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2075" tIns="46038" rIns="92075" bIns="46038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9933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Repaso de 4º Primaria</a:t>
            </a:r>
            <a:endParaRPr kumimoji="0" lang="es-ES_tradnl" sz="44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¿Cómo</a:t>
            </a:r>
            <a:r>
              <a:rPr kumimoji="0" lang="es-ES_tradnl" sz="36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se llaman los autores sagrados que escribieron bien los evangelios?</a:t>
            </a:r>
            <a:endParaRPr kumimoji="0" lang="es-E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0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El Evangelio es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UNO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pero fue escrito bien por 4 autores, llamados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EVANGELISTAS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cuyos nombres son: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Mateo, Marcos, Lucas y Juan</a:t>
            </a:r>
          </a:p>
        </p:txBody>
      </p:sp>
      <p:sp>
        <p:nvSpPr>
          <p:cNvPr id="11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CB2C07"/>
          </a:solidFill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fld id="{061BD6ED-4061-4CF2-9A30-3FD4AB306152}" type="slidenum">
              <a:rPr lang="es-ES" sz="2800" b="1" smtClean="0">
                <a:solidFill>
                  <a:schemeClr val="bg1"/>
                </a:solidFill>
              </a:rPr>
              <a:pPr>
                <a:defRPr/>
              </a:pPr>
              <a:t>19</a:t>
            </a:fld>
            <a:endParaRPr lang="es-E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1263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2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2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kumimoji="0" lang="es-ES_tradnl" altLang="es-ES" sz="32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6" name="Rectangle 15"/>
          <p:cNvSpPr txBox="1">
            <a:spLocks noChangeArrowheads="1"/>
          </p:cNvSpPr>
          <p:nvPr/>
        </p:nvSpPr>
        <p:spPr>
          <a:xfrm>
            <a:off x="1782127" y="380030"/>
            <a:ext cx="10098723" cy="114009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>
                  <a:outerShdw dist="28398" dir="3806097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2075" tIns="46038" rIns="92075" bIns="46038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s-ES_tradnl" b="1" i="1" dirty="0" smtClean="0">
                <a:solidFill>
                  <a:srgbClr val="FF9933"/>
                </a:solidFill>
              </a:rPr>
              <a:t>Repaso de 4º Primaria</a:t>
            </a:r>
            <a:endParaRPr lang="es-ES_tradnl" b="1" i="1" dirty="0" smtClean="0"/>
          </a:p>
        </p:txBody>
      </p:sp>
      <p:pic>
        <p:nvPicPr>
          <p:cNvPr id="7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s-ES_tradnl" altLang="es-ES" sz="3600" b="1" dirty="0" smtClean="0">
                <a:solidFill>
                  <a:schemeClr val="bg1"/>
                </a:solidFill>
                <a:latin typeface="Arial Narrow" pitchFamily="34" charset="0"/>
              </a:rPr>
              <a:t> ¿Qué es la Biblia?</a:t>
            </a:r>
            <a:endParaRPr lang="es-ES" altLang="es-ES" sz="36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9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Biblia 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 una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Biblioteca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 dos grupos de libros: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A.T.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que cuenta cosas de antes de nacer Jesús.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N.T.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cuenta cosas desde el nacimiento de Jesús en adelante</a:t>
            </a:r>
            <a:endParaRPr lang="es-ES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CB2C07"/>
          </a:solidFill>
        </p:spPr>
        <p:txBody>
          <a:bodyPr/>
          <a:lstStyle/>
          <a:p>
            <a:pPr>
              <a:defRPr/>
            </a:pPr>
            <a:fld id="{9ED3F1C1-22CC-4767-99E7-272D209BE02A}" type="slidenum">
              <a:rPr lang="es-ES" sz="2800" b="1" smtClean="0">
                <a:solidFill>
                  <a:schemeClr val="bg1"/>
                </a:solidFill>
              </a:rPr>
              <a:pPr>
                <a:defRPr/>
              </a:pPr>
              <a:t>2</a:t>
            </a:fld>
            <a:endParaRPr lang="es-E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3733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lang="es-ES_tradnl" altLang="es-ES" sz="3200" dirty="0">
              <a:solidFill>
                <a:schemeClr val="bg1"/>
              </a:solidFill>
            </a:endParaRPr>
          </a:p>
        </p:txBody>
      </p:sp>
      <p:sp>
        <p:nvSpPr>
          <p:cNvPr id="7" name="Rectangle 15"/>
          <p:cNvSpPr txBox="1">
            <a:spLocks noChangeArrowheads="1"/>
          </p:cNvSpPr>
          <p:nvPr/>
        </p:nvSpPr>
        <p:spPr>
          <a:xfrm>
            <a:off x="1782127" y="380030"/>
            <a:ext cx="10098723" cy="114009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>
                  <a:outerShdw dist="28398" dir="3806097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2075" tIns="46038" rIns="92075" bIns="46038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9933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Repaso de 4º Primaria</a:t>
            </a:r>
            <a:endParaRPr kumimoji="0" lang="es-ES_tradnl" sz="44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¿Cómo</a:t>
            </a:r>
            <a:r>
              <a:rPr kumimoji="0" lang="es-ES_tradnl" sz="36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se llamaba el país de Jesús, y la capital?.</a:t>
            </a:r>
            <a:endParaRPr kumimoji="0" lang="es-E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0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El país de Jesús se llamaba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PALESTINA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y la capital de este país era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JERUSALÉN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ES_tradnl" kern="0" dirty="0" smtClean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CB2C07"/>
          </a:solidFill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fld id="{061BD6ED-4061-4CF2-9A30-3FD4AB306152}" type="slidenum">
              <a:rPr lang="es-ES" sz="2800" b="1" smtClean="0">
                <a:solidFill>
                  <a:schemeClr val="bg1"/>
                </a:solidFill>
              </a:rPr>
              <a:pPr>
                <a:defRPr/>
              </a:pPr>
              <a:t>20</a:t>
            </a:fld>
            <a:endParaRPr lang="es-E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1263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2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2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lang="es-ES_tradnl" altLang="es-ES" sz="3200" dirty="0">
              <a:solidFill>
                <a:schemeClr val="bg1"/>
              </a:solidFill>
            </a:endParaRPr>
          </a:p>
        </p:txBody>
      </p:sp>
      <p:sp>
        <p:nvSpPr>
          <p:cNvPr id="7" name="Rectangle 15"/>
          <p:cNvSpPr txBox="1">
            <a:spLocks noChangeArrowheads="1"/>
          </p:cNvSpPr>
          <p:nvPr/>
        </p:nvSpPr>
        <p:spPr>
          <a:xfrm>
            <a:off x="1782127" y="380030"/>
            <a:ext cx="10098723" cy="114009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>
                  <a:outerShdw dist="28398" dir="3806097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2075" tIns="46038" rIns="92075" bIns="46038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9933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Repaso de 4º Primaria</a:t>
            </a:r>
            <a:endParaRPr kumimoji="0" lang="es-ES_tradnl" sz="44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¿Dónde</a:t>
            </a:r>
            <a:r>
              <a:rPr kumimoji="0" lang="es-ES_tradnl" sz="36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nació Jesús?.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s-ES_tradnl" sz="3600" b="1" baseline="0" dirty="0" smtClean="0">
                <a:solidFill>
                  <a:schemeClr val="bg1"/>
                </a:solidFill>
                <a:latin typeface="Arial Narrow" pitchFamily="34" charset="0"/>
              </a:rPr>
              <a:t>¿A qué país tuvo que huir perseguido por Herodes?</a:t>
            </a:r>
            <a:endParaRPr kumimoji="0" lang="es-E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0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Jesús nació en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BELÉN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pero el rey Herodes lo quería matar y con la Virgen María y San José tuvieron que irse a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EGIPTO.</a:t>
            </a:r>
          </a:p>
        </p:txBody>
      </p:sp>
      <p:sp>
        <p:nvSpPr>
          <p:cNvPr id="11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CB2C07"/>
          </a:solidFill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fld id="{061BD6ED-4061-4CF2-9A30-3FD4AB306152}" type="slidenum">
              <a:rPr lang="es-ES" sz="2800" b="1" smtClean="0">
                <a:solidFill>
                  <a:schemeClr val="bg1"/>
                </a:solidFill>
              </a:rPr>
              <a:pPr>
                <a:defRPr/>
              </a:pPr>
              <a:t>21</a:t>
            </a:fld>
            <a:endParaRPr lang="es-E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1263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2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2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lang="es-ES_tradnl" altLang="es-ES" sz="3200" dirty="0">
              <a:solidFill>
                <a:schemeClr val="bg1"/>
              </a:solidFill>
            </a:endParaRPr>
          </a:p>
        </p:txBody>
      </p:sp>
      <p:sp>
        <p:nvSpPr>
          <p:cNvPr id="7" name="Rectangle 15"/>
          <p:cNvSpPr txBox="1">
            <a:spLocks noChangeArrowheads="1"/>
          </p:cNvSpPr>
          <p:nvPr/>
        </p:nvSpPr>
        <p:spPr>
          <a:xfrm>
            <a:off x="1782127" y="380030"/>
            <a:ext cx="10098723" cy="114009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>
                  <a:outerShdw dist="28398" dir="3806097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2075" tIns="46038" rIns="92075" bIns="46038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9933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Repaso de 4º Primaria</a:t>
            </a:r>
            <a:endParaRPr kumimoji="0" lang="es-ES_tradnl" sz="44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Recién</a:t>
            </a:r>
            <a:r>
              <a:rPr kumimoji="0" lang="es-ES_tradnl" sz="36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nacido Jesús en Belén, ¿Quiénes fueron a verlo?</a:t>
            </a:r>
          </a:p>
        </p:txBody>
      </p:sp>
      <p:sp>
        <p:nvSpPr>
          <p:cNvPr id="10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Primero fueron a verlo unos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PASTORES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que representan a los más pobres.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Después vinieron a verlo y adorarlo unos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MAGOS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que representan a todos los países de la Tierra.</a:t>
            </a:r>
            <a:endParaRPr lang="es-ES_tradnl" kern="0" dirty="0" smtClean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CB2C07"/>
          </a:solidFill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fld id="{061BD6ED-4061-4CF2-9A30-3FD4AB306152}" type="slidenum">
              <a:rPr lang="es-ES" sz="2800" b="1" smtClean="0">
                <a:solidFill>
                  <a:schemeClr val="bg1"/>
                </a:solidFill>
              </a:rPr>
              <a:pPr>
                <a:defRPr/>
              </a:pPr>
              <a:t>22</a:t>
            </a:fld>
            <a:endParaRPr lang="es-E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1263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2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2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2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2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2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lang="es-ES_tradnl" altLang="es-ES" sz="3200" dirty="0">
              <a:solidFill>
                <a:schemeClr val="bg1"/>
              </a:solidFill>
            </a:endParaRPr>
          </a:p>
        </p:txBody>
      </p:sp>
      <p:sp>
        <p:nvSpPr>
          <p:cNvPr id="7" name="Rectangle 15"/>
          <p:cNvSpPr txBox="1">
            <a:spLocks noChangeArrowheads="1"/>
          </p:cNvSpPr>
          <p:nvPr/>
        </p:nvSpPr>
        <p:spPr>
          <a:xfrm>
            <a:off x="1782127" y="380030"/>
            <a:ext cx="10098723" cy="114009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>
                  <a:outerShdw dist="28398" dir="3806097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2075" tIns="46038" rIns="92075" bIns="46038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9933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Repaso de 4º Primaria</a:t>
            </a:r>
            <a:endParaRPr kumimoji="0" lang="es-ES_tradnl" sz="44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</a:t>
            </a:r>
            <a:r>
              <a:rPr lang="es-ES_tradnl" sz="3600" b="1" baseline="0" dirty="0" smtClean="0">
                <a:solidFill>
                  <a:schemeClr val="bg1"/>
                </a:solidFill>
                <a:latin typeface="Arial Narrow" pitchFamily="34" charset="0"/>
              </a:rPr>
              <a:t>¿Qué</a:t>
            </a:r>
            <a:r>
              <a:rPr lang="es-ES_tradnl" sz="3600" b="1" dirty="0" smtClean="0">
                <a:solidFill>
                  <a:schemeClr val="bg1"/>
                </a:solidFill>
                <a:latin typeface="Arial Narrow" pitchFamily="34" charset="0"/>
              </a:rPr>
              <a:t> significa NAVIDAD?</a:t>
            </a:r>
            <a:endParaRPr kumimoji="0" lang="es-ES_tradnl" sz="3600" b="1" i="0" u="none" strike="noStrike" kern="1200" cap="none" spc="0" normalizeH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0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 palabra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NAVIDAD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significa Natividad, que quiere decir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NACIMIENTO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refiriéndose al nacimiento de Jesús.</a:t>
            </a:r>
            <a:endParaRPr lang="es-ES_tradnl" kern="0" dirty="0" smtClean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CB2C07"/>
          </a:solidFill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fld id="{061BD6ED-4061-4CF2-9A30-3FD4AB306152}" type="slidenum">
              <a:rPr lang="es-ES" sz="2800" b="1" smtClean="0">
                <a:solidFill>
                  <a:schemeClr val="bg1"/>
                </a:solidFill>
              </a:rPr>
              <a:pPr>
                <a:defRPr/>
              </a:pPr>
              <a:t>23</a:t>
            </a:fld>
            <a:endParaRPr lang="es-E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1263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2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2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lang="es-ES_tradnl" altLang="es-ES" sz="3200" dirty="0">
              <a:solidFill>
                <a:schemeClr val="bg1"/>
              </a:solidFill>
            </a:endParaRPr>
          </a:p>
        </p:txBody>
      </p:sp>
      <p:sp>
        <p:nvSpPr>
          <p:cNvPr id="7" name="Rectangle 15"/>
          <p:cNvSpPr txBox="1">
            <a:spLocks noChangeArrowheads="1"/>
          </p:cNvSpPr>
          <p:nvPr/>
        </p:nvSpPr>
        <p:spPr>
          <a:xfrm>
            <a:off x="1782127" y="380030"/>
            <a:ext cx="10098723" cy="114009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>
                  <a:outerShdw dist="28398" dir="3806097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2075" tIns="46038" rIns="92075" bIns="46038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9933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Repaso de 4º Primaria</a:t>
            </a:r>
            <a:endParaRPr kumimoji="0" lang="es-ES_tradnl" sz="44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</a:t>
            </a:r>
            <a:r>
              <a:rPr lang="es-ES_tradnl" sz="3600" b="1" baseline="0" dirty="0" smtClean="0">
                <a:solidFill>
                  <a:schemeClr val="bg1"/>
                </a:solidFill>
                <a:latin typeface="Arial Narrow" pitchFamily="34" charset="0"/>
              </a:rPr>
              <a:t>¿Para</a:t>
            </a:r>
            <a:r>
              <a:rPr lang="es-ES_tradnl" sz="36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s-ES_tradnl" sz="3600" b="1" dirty="0" smtClean="0">
                <a:solidFill>
                  <a:schemeClr val="bg1"/>
                </a:solidFill>
                <a:latin typeface="Arial Narrow" pitchFamily="34" charset="0"/>
              </a:rPr>
              <a:t>quién </a:t>
            </a:r>
            <a:r>
              <a:rPr lang="es-ES_tradnl" sz="3600" b="1" dirty="0" smtClean="0">
                <a:solidFill>
                  <a:schemeClr val="bg1"/>
                </a:solidFill>
                <a:latin typeface="Arial Narrow" pitchFamily="34" charset="0"/>
              </a:rPr>
              <a:t>nace Jesús?</a:t>
            </a:r>
            <a:endParaRPr kumimoji="0" lang="es-ES_tradnl" sz="3600" b="1" i="0" u="none" strike="noStrike" kern="1200" cap="none" spc="0" normalizeH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0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Jesús nace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 TODAS LAS PERSONAS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para traernos a todos la salvación de 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Dios, es decir, para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HACERNOS A TODOS HIJOS DE DIOS-PADRE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ES_tradnl" kern="0" dirty="0" smtClean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CB2C07"/>
          </a:solidFill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fld id="{061BD6ED-4061-4CF2-9A30-3FD4AB306152}" type="slidenum">
              <a:rPr lang="es-ES" sz="2800" b="1" smtClean="0">
                <a:solidFill>
                  <a:schemeClr val="bg1"/>
                </a:solidFill>
              </a:rPr>
              <a:pPr>
                <a:defRPr/>
              </a:pPr>
              <a:t>24</a:t>
            </a:fld>
            <a:endParaRPr lang="es-E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1263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2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2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lang="es-ES_tradnl" altLang="es-ES" sz="3200" dirty="0">
              <a:solidFill>
                <a:schemeClr val="bg1"/>
              </a:solidFill>
            </a:endParaRPr>
          </a:p>
        </p:txBody>
      </p:sp>
      <p:sp>
        <p:nvSpPr>
          <p:cNvPr id="7" name="Rectangle 15"/>
          <p:cNvSpPr txBox="1">
            <a:spLocks noChangeArrowheads="1"/>
          </p:cNvSpPr>
          <p:nvPr/>
        </p:nvSpPr>
        <p:spPr>
          <a:xfrm>
            <a:off x="1782127" y="380030"/>
            <a:ext cx="10098723" cy="114009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>
                  <a:outerShdw dist="28398" dir="3806097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2075" tIns="46038" rIns="92075" bIns="46038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9933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Repaso de 4º Primaria</a:t>
            </a:r>
            <a:endParaRPr kumimoji="0" lang="es-ES_tradnl" sz="44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</a:t>
            </a:r>
            <a:r>
              <a:rPr kumimoji="0" lang="es-ES_tradnl" sz="36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Además de la Navidad, celebramos el cambio de año, el año nuevo. ¿Desde cuando se cuentan los años?</a:t>
            </a:r>
          </a:p>
        </p:txBody>
      </p:sp>
      <p:sp>
        <p:nvSpPr>
          <p:cNvPr id="10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En nuestra sociedad occidental los años se cuentan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DESDE EL NACIMIENTO DE JESUCRISTO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ES_tradnl" kern="0" dirty="0" smtClean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CB2C07"/>
          </a:solidFill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fld id="{061BD6ED-4061-4CF2-9A30-3FD4AB306152}" type="slidenum">
              <a:rPr lang="es-ES" sz="2800" b="1" smtClean="0">
                <a:solidFill>
                  <a:schemeClr val="bg1"/>
                </a:solidFill>
              </a:rPr>
              <a:pPr>
                <a:defRPr/>
              </a:pPr>
              <a:t>25</a:t>
            </a:fld>
            <a:endParaRPr lang="es-E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1263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2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2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lang="es-ES_tradnl" altLang="es-ES" sz="3200" dirty="0">
              <a:solidFill>
                <a:schemeClr val="bg1"/>
              </a:solidFill>
            </a:endParaRPr>
          </a:p>
        </p:txBody>
      </p:sp>
      <p:sp>
        <p:nvSpPr>
          <p:cNvPr id="7" name="Rectangle 15"/>
          <p:cNvSpPr txBox="1">
            <a:spLocks noChangeArrowheads="1"/>
          </p:cNvSpPr>
          <p:nvPr/>
        </p:nvSpPr>
        <p:spPr>
          <a:xfrm>
            <a:off x="1782127" y="380030"/>
            <a:ext cx="10098723" cy="114009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>
                  <a:outerShdw dist="28398" dir="3806097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2075" tIns="46038" rIns="92075" bIns="46038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9933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Repaso de 4º Primaria</a:t>
            </a:r>
            <a:endParaRPr kumimoji="0" lang="es-ES_tradnl" sz="44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</a:t>
            </a:r>
            <a:r>
              <a:rPr lang="es-ES_tradnl" sz="3600" b="1" baseline="0" dirty="0" smtClean="0">
                <a:solidFill>
                  <a:schemeClr val="bg1"/>
                </a:solidFill>
                <a:latin typeface="Arial Narrow" pitchFamily="34" charset="0"/>
              </a:rPr>
              <a:t>¿Qué</a:t>
            </a:r>
            <a:r>
              <a:rPr lang="es-ES_tradnl" sz="3600" b="1" dirty="0" smtClean="0">
                <a:solidFill>
                  <a:schemeClr val="bg1"/>
                </a:solidFill>
                <a:latin typeface="Arial Narrow" pitchFamily="34" charset="0"/>
              </a:rPr>
              <a:t> evangelistas nos hablan del nacimiento de Jesús?</a:t>
            </a:r>
            <a:endParaRPr kumimoji="0" lang="es-ES_tradnl" sz="3600" b="1" i="0" u="none" strike="noStrike" kern="1200" cap="none" spc="0" normalizeH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0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los 4 evangelistas, solamente 2 nos hablan del nacimiento y de la infancia de Jesús, y son: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Mateo y Lucas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en los primeros capítulos. </a:t>
            </a:r>
            <a:endParaRPr lang="es-ES_tradnl" kern="0" dirty="0" smtClean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CB2C07"/>
          </a:solidFill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fld id="{061BD6ED-4061-4CF2-9A30-3FD4AB306152}" type="slidenum">
              <a:rPr lang="es-ES" sz="2800" b="1" smtClean="0">
                <a:solidFill>
                  <a:schemeClr val="bg1"/>
                </a:solidFill>
              </a:rPr>
              <a:pPr>
                <a:defRPr/>
              </a:pPr>
              <a:t>26</a:t>
            </a:fld>
            <a:endParaRPr lang="es-E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1263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2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2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lang="es-ES_tradnl" altLang="es-ES" sz="3200" dirty="0">
              <a:solidFill>
                <a:schemeClr val="bg1"/>
              </a:solidFill>
            </a:endParaRPr>
          </a:p>
        </p:txBody>
      </p:sp>
      <p:sp>
        <p:nvSpPr>
          <p:cNvPr id="7" name="Rectangle 15"/>
          <p:cNvSpPr txBox="1">
            <a:spLocks noChangeArrowheads="1"/>
          </p:cNvSpPr>
          <p:nvPr/>
        </p:nvSpPr>
        <p:spPr>
          <a:xfrm>
            <a:off x="1782127" y="380030"/>
            <a:ext cx="10098723" cy="114009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>
                  <a:outerShdw dist="28398" dir="3806097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2075" tIns="46038" rIns="92075" bIns="46038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9933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Repaso de 4º Primaria</a:t>
            </a:r>
            <a:endParaRPr kumimoji="0" lang="es-ES_tradnl" sz="44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</a:t>
            </a:r>
            <a:r>
              <a:rPr lang="es-ES_tradnl" sz="3600" b="1" baseline="0" dirty="0" smtClean="0">
                <a:solidFill>
                  <a:schemeClr val="bg1"/>
                </a:solidFill>
                <a:latin typeface="Arial Narrow" pitchFamily="34" charset="0"/>
              </a:rPr>
              <a:t>¿Qué</a:t>
            </a:r>
            <a:r>
              <a:rPr lang="es-ES_tradnl" sz="3600" b="1" dirty="0" smtClean="0">
                <a:solidFill>
                  <a:schemeClr val="bg1"/>
                </a:solidFill>
                <a:latin typeface="Arial Narrow" pitchFamily="34" charset="0"/>
              </a:rPr>
              <a:t> son las parábolas?</a:t>
            </a:r>
            <a:endParaRPr kumimoji="0" lang="es-ES_tradnl" sz="3600" b="1" i="0" u="none" strike="noStrike" kern="1200" cap="none" spc="0" normalizeH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0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Las parábolas son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cuentecillos que decía Jesús para enseñar cosas muy importantes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ES_tradnl" kern="0" dirty="0" smtClean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CB2C07"/>
          </a:solidFill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fld id="{061BD6ED-4061-4CF2-9A30-3FD4AB306152}" type="slidenum">
              <a:rPr lang="es-ES" sz="2800" b="1" smtClean="0">
                <a:solidFill>
                  <a:schemeClr val="bg1"/>
                </a:solidFill>
              </a:rPr>
              <a:pPr>
                <a:defRPr/>
              </a:pPr>
              <a:t>27</a:t>
            </a:fld>
            <a:endParaRPr lang="es-E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1263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2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2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lang="es-ES_tradnl" altLang="es-ES" sz="3200" dirty="0">
              <a:solidFill>
                <a:schemeClr val="bg1"/>
              </a:solidFill>
            </a:endParaRPr>
          </a:p>
        </p:txBody>
      </p:sp>
      <p:sp>
        <p:nvSpPr>
          <p:cNvPr id="7" name="Rectangle 15"/>
          <p:cNvSpPr txBox="1">
            <a:spLocks noChangeArrowheads="1"/>
          </p:cNvSpPr>
          <p:nvPr/>
        </p:nvSpPr>
        <p:spPr>
          <a:xfrm>
            <a:off x="1782127" y="380030"/>
            <a:ext cx="10098723" cy="114009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>
                  <a:outerShdw dist="28398" dir="3806097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2075" tIns="46038" rIns="92075" bIns="46038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9933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Repaso de 4º Primaria</a:t>
            </a:r>
            <a:endParaRPr kumimoji="0" lang="es-ES_tradnl" sz="44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</a:t>
            </a:r>
            <a:r>
              <a:rPr lang="es-ES_tradnl" sz="3600" b="1" baseline="0" dirty="0" smtClean="0">
                <a:solidFill>
                  <a:schemeClr val="bg1"/>
                </a:solidFill>
                <a:latin typeface="Arial Narrow" pitchFamily="34" charset="0"/>
              </a:rPr>
              <a:t>¿Qué</a:t>
            </a:r>
            <a:r>
              <a:rPr lang="es-ES_tradnl" sz="3600" b="1" dirty="0" smtClean="0">
                <a:solidFill>
                  <a:schemeClr val="bg1"/>
                </a:solidFill>
                <a:latin typeface="Arial Narrow" pitchFamily="34" charset="0"/>
              </a:rPr>
              <a:t> nos enseña la parábola del Buen Samaritano?</a:t>
            </a:r>
            <a:endParaRPr kumimoji="0" lang="es-ES_tradnl" sz="3600" b="1" i="0" u="none" strike="noStrike" kern="1200" cap="none" spc="0" normalizeH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0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Esta parábola nos enseña que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cuando vemos a alguien que necesita nuestra ayuda, debemos ayudarle 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 ayudarle de corazón,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  discriminación 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ningún tipo.</a:t>
            </a:r>
            <a:endParaRPr lang="es-ES_tradnl" kern="0" dirty="0" smtClean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CB2C07"/>
          </a:solidFill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fld id="{061BD6ED-4061-4CF2-9A30-3FD4AB306152}" type="slidenum">
              <a:rPr lang="es-ES" sz="2800" b="1" smtClean="0">
                <a:solidFill>
                  <a:schemeClr val="bg1"/>
                </a:solidFill>
              </a:rPr>
              <a:pPr>
                <a:defRPr/>
              </a:pPr>
              <a:t>28</a:t>
            </a:fld>
            <a:endParaRPr lang="es-E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1263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2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2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lang="es-ES_tradnl" altLang="es-ES" sz="3200" dirty="0">
              <a:solidFill>
                <a:schemeClr val="bg1"/>
              </a:solidFill>
            </a:endParaRPr>
          </a:p>
        </p:txBody>
      </p:sp>
      <p:sp>
        <p:nvSpPr>
          <p:cNvPr id="7" name="Rectangle 15"/>
          <p:cNvSpPr txBox="1">
            <a:spLocks noChangeArrowheads="1"/>
          </p:cNvSpPr>
          <p:nvPr/>
        </p:nvSpPr>
        <p:spPr>
          <a:xfrm>
            <a:off x="1782127" y="380030"/>
            <a:ext cx="10098723" cy="114009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>
                  <a:outerShdw dist="28398" dir="3806097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2075" tIns="46038" rIns="92075" bIns="46038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9933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Repaso de 4º Primaria</a:t>
            </a:r>
            <a:endParaRPr kumimoji="0" lang="es-ES_tradnl" sz="44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</a:t>
            </a:r>
            <a:r>
              <a:rPr lang="es-ES_tradnl" sz="3600" b="1" baseline="0" dirty="0" smtClean="0">
                <a:solidFill>
                  <a:schemeClr val="bg1"/>
                </a:solidFill>
                <a:latin typeface="Arial Narrow" pitchFamily="34" charset="0"/>
              </a:rPr>
              <a:t>¿Quién</a:t>
            </a:r>
            <a:r>
              <a:rPr lang="es-ES_tradnl" sz="3600" b="1" dirty="0" smtClean="0">
                <a:solidFill>
                  <a:schemeClr val="bg1"/>
                </a:solidFill>
                <a:latin typeface="Arial Narrow" pitchFamily="34" charset="0"/>
              </a:rPr>
              <a:t> es nuestro PRÓJIMO?</a:t>
            </a:r>
            <a:endParaRPr kumimoji="0" lang="es-ES_tradnl" sz="3600" b="1" i="0" u="none" strike="noStrike" kern="1200" cap="none" spc="0" normalizeH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0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Prójimo 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significa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PRÓXIMO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los que están cerca de nosotros, y a los que debemos ayudar de corazón, sin discriminación.</a:t>
            </a:r>
            <a:endParaRPr lang="es-ES_tradnl" kern="0" dirty="0" smtClean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CB2C07"/>
          </a:solidFill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fld id="{061BD6ED-4061-4CF2-9A30-3FD4AB306152}" type="slidenum">
              <a:rPr lang="es-ES" sz="2800" b="1" smtClean="0">
                <a:solidFill>
                  <a:schemeClr val="bg1"/>
                </a:solidFill>
              </a:rPr>
              <a:pPr>
                <a:defRPr/>
              </a:pPr>
              <a:t>29</a:t>
            </a:fld>
            <a:endParaRPr lang="es-E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1263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2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2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kumimoji="0" lang="es-ES_tradnl" altLang="es-ES" sz="32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6" name="Rectangle 15"/>
          <p:cNvSpPr txBox="1">
            <a:spLocks noChangeArrowheads="1"/>
          </p:cNvSpPr>
          <p:nvPr/>
        </p:nvSpPr>
        <p:spPr>
          <a:xfrm>
            <a:off x="1782127" y="380030"/>
            <a:ext cx="10098723" cy="114009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>
                  <a:outerShdw dist="28398" dir="3806097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2075" tIns="46038" rIns="92075" bIns="46038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s-ES_tradnl" b="1" i="1" dirty="0" smtClean="0">
                <a:solidFill>
                  <a:srgbClr val="FF9933"/>
                </a:solidFill>
              </a:rPr>
              <a:t>Repaso de 4º Primaria</a:t>
            </a:r>
            <a:endParaRPr lang="es-ES_tradnl" b="1" i="1" dirty="0" smtClean="0"/>
          </a:p>
        </p:txBody>
      </p:sp>
      <p:pic>
        <p:nvPicPr>
          <p:cNvPr id="7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s-ES_tradnl" altLang="es-ES" sz="3600" b="1" dirty="0" smtClean="0">
                <a:solidFill>
                  <a:schemeClr val="bg1"/>
                </a:solidFill>
                <a:latin typeface="Arial Narrow" pitchFamily="34" charset="0"/>
              </a:rPr>
              <a:t> ¿Qué libros son los más importantes de la Biblia?</a:t>
            </a:r>
            <a:endParaRPr lang="es-ES" altLang="es-ES" sz="36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9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Los libros más importantes de la Biblia son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 EVANGELIOS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porque nos explican la Vida y el Mensaje de Jesús.</a:t>
            </a:r>
            <a:endParaRPr lang="es-ES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CB2C07"/>
          </a:solidFill>
        </p:spPr>
        <p:txBody>
          <a:bodyPr/>
          <a:lstStyle/>
          <a:p>
            <a:pPr>
              <a:defRPr/>
            </a:pPr>
            <a:fld id="{50EE38B1-847E-47E3-9A7C-42C1DF60F6C4}" type="slidenum">
              <a:rPr lang="es-ES" sz="2800" b="1" smtClean="0">
                <a:solidFill>
                  <a:schemeClr val="bg1"/>
                </a:solidFill>
              </a:rPr>
              <a:pPr>
                <a:defRPr/>
              </a:pPr>
              <a:t>3</a:t>
            </a:fld>
            <a:endParaRPr lang="es-E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9418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lang="es-ES_tradnl" altLang="es-ES" sz="3200" dirty="0">
              <a:solidFill>
                <a:schemeClr val="bg1"/>
              </a:solidFill>
            </a:endParaRPr>
          </a:p>
        </p:txBody>
      </p:sp>
      <p:sp>
        <p:nvSpPr>
          <p:cNvPr id="7" name="Rectangle 15"/>
          <p:cNvSpPr txBox="1">
            <a:spLocks noChangeArrowheads="1"/>
          </p:cNvSpPr>
          <p:nvPr/>
        </p:nvSpPr>
        <p:spPr>
          <a:xfrm>
            <a:off x="1782127" y="380030"/>
            <a:ext cx="10098723" cy="114009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>
                  <a:outerShdw dist="28398" dir="3806097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2075" tIns="46038" rIns="92075" bIns="46038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9933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Repaso de 4º Primaria</a:t>
            </a:r>
            <a:endParaRPr kumimoji="0" lang="es-ES_tradnl" sz="44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</a:t>
            </a:r>
            <a:r>
              <a:rPr lang="es-ES_tradnl" sz="3600" b="1" baseline="0" dirty="0" smtClean="0">
                <a:solidFill>
                  <a:schemeClr val="bg1"/>
                </a:solidFill>
                <a:latin typeface="Arial Narrow" pitchFamily="34" charset="0"/>
              </a:rPr>
              <a:t>¿Cuántos</a:t>
            </a:r>
            <a:r>
              <a:rPr lang="es-ES_tradnl" sz="3600" b="1" dirty="0" smtClean="0">
                <a:solidFill>
                  <a:schemeClr val="bg1"/>
                </a:solidFill>
                <a:latin typeface="Arial Narrow" pitchFamily="34" charset="0"/>
              </a:rPr>
              <a:t> son los mandamientos de la ley de Dios?</a:t>
            </a:r>
            <a:endParaRPr kumimoji="0" lang="es-ES_tradnl" sz="3600" b="1" i="0" u="none" strike="noStrike" kern="1200" cap="none" spc="0" normalizeH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0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Los Mandamientos de la Ley de Dios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son 10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y fueron entregados a Moisés para que los cumplamos todas las personas.</a:t>
            </a:r>
          </a:p>
        </p:txBody>
      </p:sp>
      <p:sp>
        <p:nvSpPr>
          <p:cNvPr id="11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CB2C07"/>
          </a:solidFill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fld id="{061BD6ED-4061-4CF2-9A30-3FD4AB306152}" type="slidenum">
              <a:rPr lang="es-ES" sz="2800" b="1" smtClean="0">
                <a:solidFill>
                  <a:schemeClr val="bg1"/>
                </a:solidFill>
              </a:rPr>
              <a:pPr>
                <a:defRPr/>
              </a:pPr>
              <a:t>30</a:t>
            </a:fld>
            <a:endParaRPr lang="es-E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1263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2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2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lang="es-ES_tradnl" altLang="es-ES" sz="3200" dirty="0">
              <a:solidFill>
                <a:schemeClr val="bg1"/>
              </a:solidFill>
            </a:endParaRPr>
          </a:p>
        </p:txBody>
      </p:sp>
      <p:sp>
        <p:nvSpPr>
          <p:cNvPr id="7" name="Rectangle 15"/>
          <p:cNvSpPr txBox="1">
            <a:spLocks noChangeArrowheads="1"/>
          </p:cNvSpPr>
          <p:nvPr/>
        </p:nvSpPr>
        <p:spPr>
          <a:xfrm>
            <a:off x="1782127" y="380030"/>
            <a:ext cx="10098723" cy="114009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>
                  <a:outerShdw dist="28398" dir="3806097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2075" tIns="46038" rIns="92075" bIns="46038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9933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Repaso de 4º Primaria</a:t>
            </a:r>
            <a:endParaRPr kumimoji="0" lang="es-ES_tradnl" sz="44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</a:t>
            </a:r>
            <a:r>
              <a:rPr lang="es-ES_tradnl" sz="3600" b="1" baseline="0" dirty="0" smtClean="0">
                <a:solidFill>
                  <a:schemeClr val="bg1"/>
                </a:solidFill>
                <a:latin typeface="Arial Narrow" pitchFamily="34" charset="0"/>
              </a:rPr>
              <a:t>¿Qué</a:t>
            </a:r>
            <a:r>
              <a:rPr lang="es-ES_tradnl" sz="3600" b="1" dirty="0" smtClean="0">
                <a:solidFill>
                  <a:schemeClr val="bg1"/>
                </a:solidFill>
                <a:latin typeface="Arial Narrow" pitchFamily="34" charset="0"/>
              </a:rPr>
              <a:t> nos enseña el 1er Mandamiento de la Ley de Dios?</a:t>
            </a:r>
            <a:endParaRPr kumimoji="0" lang="es-ES_tradnl" sz="3600" b="1" i="0" u="none" strike="noStrike" kern="1200" cap="none" spc="0" normalizeH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0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El Mandamiento 1º nos enseña que debemos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AMAR A DIOS SOBRE TODAS LAS COSAS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es decir debemos quererle, rezarle, llevarle en nuestro corazón, como a un Padre Bueno que es.</a:t>
            </a:r>
          </a:p>
        </p:txBody>
      </p:sp>
      <p:sp>
        <p:nvSpPr>
          <p:cNvPr id="11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CB2C07"/>
          </a:solidFill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fld id="{061BD6ED-4061-4CF2-9A30-3FD4AB306152}" type="slidenum">
              <a:rPr lang="es-ES" sz="2800" b="1" smtClean="0">
                <a:solidFill>
                  <a:schemeClr val="bg1"/>
                </a:solidFill>
              </a:rPr>
              <a:pPr>
                <a:defRPr/>
              </a:pPr>
              <a:t>31</a:t>
            </a:fld>
            <a:endParaRPr lang="es-E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1263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2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2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lang="es-ES_tradnl" altLang="es-ES" sz="3200" dirty="0">
              <a:solidFill>
                <a:schemeClr val="bg1"/>
              </a:solidFill>
            </a:endParaRPr>
          </a:p>
        </p:txBody>
      </p:sp>
      <p:sp>
        <p:nvSpPr>
          <p:cNvPr id="7" name="Rectangle 15"/>
          <p:cNvSpPr txBox="1">
            <a:spLocks noChangeArrowheads="1"/>
          </p:cNvSpPr>
          <p:nvPr/>
        </p:nvSpPr>
        <p:spPr>
          <a:xfrm>
            <a:off x="1782127" y="380030"/>
            <a:ext cx="10098723" cy="114009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>
                  <a:outerShdw dist="28398" dir="3806097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2075" tIns="46038" rIns="92075" bIns="46038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9933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Repaso de 4º Primaria</a:t>
            </a:r>
            <a:endParaRPr kumimoji="0" lang="es-ES_tradnl" sz="44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</a:t>
            </a:r>
            <a:r>
              <a:rPr lang="es-ES_tradnl" sz="3600" b="1" baseline="0" dirty="0" smtClean="0">
                <a:solidFill>
                  <a:schemeClr val="bg1"/>
                </a:solidFill>
                <a:latin typeface="Arial Narrow" pitchFamily="34" charset="0"/>
              </a:rPr>
              <a:t>¿Qué nos enseña el 4º Mandamiento</a:t>
            </a:r>
            <a:r>
              <a:rPr lang="es-ES_tradnl" sz="3600" b="1" dirty="0" smtClean="0">
                <a:solidFill>
                  <a:schemeClr val="bg1"/>
                </a:solidFill>
                <a:latin typeface="Arial Narrow" pitchFamily="34" charset="0"/>
              </a:rPr>
              <a:t>?</a:t>
            </a:r>
            <a:endParaRPr kumimoji="0" lang="es-ES_tradnl" sz="3600" b="1" i="0" u="none" strike="noStrike" kern="1200" cap="none" spc="0" normalizeH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0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El 4º Mandamiento nos dice: 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HONRARÁS A TU PADRE Y A TU MADRE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Debemos querer y ayudar siempre a nuestros padres.</a:t>
            </a:r>
          </a:p>
        </p:txBody>
      </p:sp>
      <p:sp>
        <p:nvSpPr>
          <p:cNvPr id="11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CB2C07"/>
          </a:solidFill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fld id="{061BD6ED-4061-4CF2-9A30-3FD4AB306152}" type="slidenum">
              <a:rPr lang="es-ES" sz="2800" b="1" smtClean="0">
                <a:solidFill>
                  <a:schemeClr val="bg1"/>
                </a:solidFill>
              </a:rPr>
              <a:pPr>
                <a:defRPr/>
              </a:pPr>
              <a:t>32</a:t>
            </a:fld>
            <a:endParaRPr lang="es-E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1263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2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2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2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2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2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lang="es-ES_tradnl" altLang="es-ES" sz="3200" dirty="0">
              <a:solidFill>
                <a:schemeClr val="bg1"/>
              </a:solidFill>
            </a:endParaRPr>
          </a:p>
        </p:txBody>
      </p:sp>
      <p:sp>
        <p:nvSpPr>
          <p:cNvPr id="7" name="Rectangle 15"/>
          <p:cNvSpPr txBox="1">
            <a:spLocks noChangeArrowheads="1"/>
          </p:cNvSpPr>
          <p:nvPr/>
        </p:nvSpPr>
        <p:spPr>
          <a:xfrm>
            <a:off x="1782127" y="380030"/>
            <a:ext cx="10098723" cy="114009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>
                  <a:outerShdw dist="28398" dir="3806097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2075" tIns="46038" rIns="92075" bIns="46038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9933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Repaso de 4º Primaria</a:t>
            </a:r>
            <a:endParaRPr kumimoji="0" lang="es-ES_tradnl" sz="44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</a:t>
            </a:r>
            <a:r>
              <a:rPr lang="es-ES_tradnl" sz="3600" b="1" baseline="0" dirty="0" smtClean="0">
                <a:solidFill>
                  <a:schemeClr val="bg1"/>
                </a:solidFill>
                <a:latin typeface="Arial Narrow" pitchFamily="34" charset="0"/>
              </a:rPr>
              <a:t>¿Qué nos</a:t>
            </a:r>
            <a:r>
              <a:rPr lang="es-ES_tradnl" sz="3600" b="1" dirty="0" smtClean="0">
                <a:solidFill>
                  <a:schemeClr val="bg1"/>
                </a:solidFill>
                <a:latin typeface="Arial Narrow" pitchFamily="34" charset="0"/>
              </a:rPr>
              <a:t> enseña el 5º Mandamiento?</a:t>
            </a:r>
            <a:endParaRPr kumimoji="0" lang="es-ES_tradnl" sz="3600" b="1" i="0" u="none" strike="noStrike" kern="1200" cap="none" spc="0" normalizeH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0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El 5º Mandamiento nos dice: 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MATARÁS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debemos matar ni hacer daño a nadie, todos los seres humanos somos hermanos.</a:t>
            </a:r>
          </a:p>
        </p:txBody>
      </p:sp>
      <p:sp>
        <p:nvSpPr>
          <p:cNvPr id="11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CB2C07"/>
          </a:solidFill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fld id="{061BD6ED-4061-4CF2-9A30-3FD4AB306152}" type="slidenum">
              <a:rPr lang="es-ES" sz="2800" b="1" smtClean="0">
                <a:solidFill>
                  <a:schemeClr val="bg1"/>
                </a:solidFill>
              </a:rPr>
              <a:pPr>
                <a:defRPr/>
              </a:pPr>
              <a:t>33</a:t>
            </a:fld>
            <a:endParaRPr lang="es-E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1263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2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2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2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2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2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lang="es-ES_tradnl" altLang="es-ES" sz="3200" dirty="0">
              <a:solidFill>
                <a:schemeClr val="bg1"/>
              </a:solidFill>
            </a:endParaRPr>
          </a:p>
        </p:txBody>
      </p:sp>
      <p:sp>
        <p:nvSpPr>
          <p:cNvPr id="7" name="Rectangle 15"/>
          <p:cNvSpPr txBox="1">
            <a:spLocks noChangeArrowheads="1"/>
          </p:cNvSpPr>
          <p:nvPr/>
        </p:nvSpPr>
        <p:spPr>
          <a:xfrm>
            <a:off x="1782127" y="380030"/>
            <a:ext cx="10098723" cy="114009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>
                  <a:outerShdw dist="28398" dir="3806097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2075" tIns="46038" rIns="92075" bIns="46038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9933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Repaso de 4º Primaria</a:t>
            </a:r>
            <a:endParaRPr kumimoji="0" lang="es-ES_tradnl" sz="44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</a:t>
            </a:r>
            <a:r>
              <a:rPr lang="es-ES_tradnl" sz="3600" b="1" baseline="0" dirty="0" smtClean="0">
                <a:solidFill>
                  <a:schemeClr val="bg1"/>
                </a:solidFill>
                <a:latin typeface="Arial Narrow" pitchFamily="34" charset="0"/>
              </a:rPr>
              <a:t>¿Qué nos</a:t>
            </a:r>
            <a:r>
              <a:rPr lang="es-ES_tradnl" sz="3600" b="1" dirty="0" smtClean="0">
                <a:solidFill>
                  <a:schemeClr val="bg1"/>
                </a:solidFill>
                <a:latin typeface="Arial Narrow" pitchFamily="34" charset="0"/>
              </a:rPr>
              <a:t> enseña el 6º Mandamiento?</a:t>
            </a:r>
            <a:endParaRPr kumimoji="0" lang="es-ES_tradnl" sz="3600" b="1" i="0" u="none" strike="noStrike" kern="1200" cap="none" spc="0" normalizeH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0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El 5º Mandamiento nos dice: 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COMETERÁS ACTOS IMPUROS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Esto significa que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debemos cometer ningún tipo de vicio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sea del tipo de sea.</a:t>
            </a:r>
          </a:p>
        </p:txBody>
      </p:sp>
      <p:sp>
        <p:nvSpPr>
          <p:cNvPr id="11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CB2C07"/>
          </a:solidFill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fld id="{061BD6ED-4061-4CF2-9A30-3FD4AB306152}" type="slidenum">
              <a:rPr lang="es-ES" sz="2800" b="1" smtClean="0">
                <a:solidFill>
                  <a:schemeClr val="bg1"/>
                </a:solidFill>
              </a:rPr>
              <a:pPr>
                <a:defRPr/>
              </a:pPr>
              <a:t>34</a:t>
            </a:fld>
            <a:endParaRPr lang="es-E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1263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2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2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2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2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2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lang="es-ES_tradnl" altLang="es-ES" sz="3200" dirty="0">
              <a:solidFill>
                <a:schemeClr val="bg1"/>
              </a:solidFill>
            </a:endParaRPr>
          </a:p>
        </p:txBody>
      </p:sp>
      <p:sp>
        <p:nvSpPr>
          <p:cNvPr id="7" name="Rectangle 15"/>
          <p:cNvSpPr txBox="1">
            <a:spLocks noChangeArrowheads="1"/>
          </p:cNvSpPr>
          <p:nvPr/>
        </p:nvSpPr>
        <p:spPr>
          <a:xfrm>
            <a:off x="1782127" y="380030"/>
            <a:ext cx="10098723" cy="114009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>
                  <a:outerShdw dist="28398" dir="3806097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2075" tIns="46038" rIns="92075" bIns="46038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9933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Repaso de 4º Primaria</a:t>
            </a:r>
            <a:endParaRPr kumimoji="0" lang="es-ES_tradnl" sz="44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</a:t>
            </a:r>
            <a:r>
              <a:rPr lang="es-ES_tradnl" sz="3600" b="1" baseline="0" dirty="0" smtClean="0">
                <a:solidFill>
                  <a:schemeClr val="bg1"/>
                </a:solidFill>
                <a:latin typeface="Arial Narrow" pitchFamily="34" charset="0"/>
              </a:rPr>
              <a:t>¿En</a:t>
            </a:r>
            <a:r>
              <a:rPr lang="es-ES_tradnl" sz="3600" b="1" dirty="0" smtClean="0">
                <a:solidFill>
                  <a:schemeClr val="bg1"/>
                </a:solidFill>
                <a:latin typeface="Arial Narrow" pitchFamily="34" charset="0"/>
              </a:rPr>
              <a:t> qué se resumen todos los Mandamientos y cosas que enseñó Jesús?</a:t>
            </a:r>
            <a:endParaRPr kumimoji="0" lang="es-ES_tradnl" sz="3600" b="1" i="0" u="none" strike="noStrike" kern="1200" cap="none" spc="0" normalizeH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0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Todos los mandamientos y cosas que enseñó Jesús se resumen en: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AMAR A DIOS 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SOBRE TODAS LAS COSAS.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AMAR AL PRÓJIMO 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COMO A UNO MISMO.</a:t>
            </a:r>
          </a:p>
        </p:txBody>
      </p:sp>
      <p:sp>
        <p:nvSpPr>
          <p:cNvPr id="11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CB2C07"/>
          </a:solidFill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fld id="{061BD6ED-4061-4CF2-9A30-3FD4AB306152}" type="slidenum">
              <a:rPr lang="es-ES" sz="2800" b="1" smtClean="0">
                <a:solidFill>
                  <a:schemeClr val="bg1"/>
                </a:solidFill>
              </a:rPr>
              <a:pPr>
                <a:defRPr/>
              </a:pPr>
              <a:t>35</a:t>
            </a:fld>
            <a:endParaRPr lang="es-E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1263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2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2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2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2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2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2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2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2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lang="es-ES_tradnl" altLang="es-ES" sz="3200" dirty="0">
              <a:solidFill>
                <a:schemeClr val="bg1"/>
              </a:solidFill>
            </a:endParaRPr>
          </a:p>
        </p:txBody>
      </p:sp>
      <p:sp>
        <p:nvSpPr>
          <p:cNvPr id="7" name="Rectangle 15"/>
          <p:cNvSpPr txBox="1">
            <a:spLocks noChangeArrowheads="1"/>
          </p:cNvSpPr>
          <p:nvPr/>
        </p:nvSpPr>
        <p:spPr>
          <a:xfrm>
            <a:off x="1782127" y="380030"/>
            <a:ext cx="10098723" cy="114009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>
                  <a:outerShdw dist="28398" dir="3806097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2075" tIns="46038" rIns="92075" bIns="46038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9933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Repaso de 4º Primaria</a:t>
            </a:r>
            <a:endParaRPr kumimoji="0" lang="es-ES_tradnl" sz="44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</a:t>
            </a:r>
            <a:r>
              <a:rPr lang="es-ES_tradnl" sz="3600" b="1" baseline="0" dirty="0" smtClean="0">
                <a:solidFill>
                  <a:schemeClr val="bg1"/>
                </a:solidFill>
                <a:latin typeface="Arial Narrow" pitchFamily="34" charset="0"/>
              </a:rPr>
              <a:t>¿Cómo</a:t>
            </a:r>
            <a:r>
              <a:rPr lang="es-ES_tradnl" sz="3600" b="1" dirty="0" smtClean="0">
                <a:solidFill>
                  <a:schemeClr val="bg1"/>
                </a:solidFill>
                <a:latin typeface="Arial Narrow" pitchFamily="34" charset="0"/>
              </a:rPr>
              <a:t> llamaba Jesús a Dios cuando rezaba?</a:t>
            </a:r>
            <a:endParaRPr kumimoji="0" lang="es-ES_tradnl" sz="3600" b="1" i="0" u="none" strike="noStrike" kern="1200" cap="none" spc="0" normalizeH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0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Jesús cuando rezaba llamaba a Dios,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PADRE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 Jesús, Dios es un Padre Bueno que nos quiere a todos.</a:t>
            </a:r>
          </a:p>
        </p:txBody>
      </p:sp>
      <p:sp>
        <p:nvSpPr>
          <p:cNvPr id="11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CB2C07"/>
          </a:solidFill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fld id="{061BD6ED-4061-4CF2-9A30-3FD4AB306152}" type="slidenum">
              <a:rPr lang="es-ES" sz="2800" b="1" smtClean="0">
                <a:solidFill>
                  <a:schemeClr val="bg1"/>
                </a:solidFill>
              </a:rPr>
              <a:pPr>
                <a:defRPr/>
              </a:pPr>
              <a:t>36</a:t>
            </a:fld>
            <a:endParaRPr lang="es-E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1263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2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2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2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2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2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lang="es-ES_tradnl" altLang="es-ES" sz="3200" dirty="0">
              <a:solidFill>
                <a:schemeClr val="bg1"/>
              </a:solidFill>
            </a:endParaRPr>
          </a:p>
        </p:txBody>
      </p:sp>
      <p:sp>
        <p:nvSpPr>
          <p:cNvPr id="7" name="Rectangle 15"/>
          <p:cNvSpPr txBox="1">
            <a:spLocks noChangeArrowheads="1"/>
          </p:cNvSpPr>
          <p:nvPr/>
        </p:nvSpPr>
        <p:spPr>
          <a:xfrm>
            <a:off x="1782127" y="380030"/>
            <a:ext cx="10098723" cy="114009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>
                  <a:outerShdw dist="28398" dir="3806097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2075" tIns="46038" rIns="92075" bIns="46038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9933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Repaso de 4º Primaria</a:t>
            </a:r>
            <a:endParaRPr kumimoji="0" lang="es-ES_tradnl" sz="44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</a:t>
            </a:r>
            <a:r>
              <a:rPr lang="es-ES_tradnl" sz="3600" b="1" baseline="0" dirty="0" smtClean="0">
                <a:solidFill>
                  <a:schemeClr val="bg1"/>
                </a:solidFill>
                <a:latin typeface="Arial Narrow" pitchFamily="34" charset="0"/>
              </a:rPr>
              <a:t>¿Qué</a:t>
            </a:r>
            <a:r>
              <a:rPr lang="es-ES_tradnl" sz="3600" b="1" dirty="0" smtClean="0">
                <a:solidFill>
                  <a:schemeClr val="bg1"/>
                </a:solidFill>
                <a:latin typeface="Arial Narrow" pitchFamily="34" charset="0"/>
              </a:rPr>
              <a:t> oración nos enseñó Jesús para rezar?</a:t>
            </a:r>
            <a:endParaRPr kumimoji="0" lang="es-ES_tradnl" sz="3600" b="1" i="0" u="none" strike="noStrike" kern="1200" cap="none" spc="0" normalizeH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0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Jesús nos enseñó una oración que se llama.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PADRE NUESTRO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Esto significa que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Dios es nuestro Padre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y que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todos los seres humanos somos hermanos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ES_tradnl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CB2C07"/>
          </a:solidFill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fld id="{061BD6ED-4061-4CF2-9A30-3FD4AB306152}" type="slidenum">
              <a:rPr lang="es-ES" sz="2800" b="1" smtClean="0">
                <a:solidFill>
                  <a:schemeClr val="bg1"/>
                </a:solidFill>
              </a:rPr>
              <a:pPr>
                <a:defRPr/>
              </a:pPr>
              <a:t>37</a:t>
            </a:fld>
            <a:endParaRPr lang="es-E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1263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2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2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2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2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2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lang="es-ES_tradnl" altLang="es-ES" sz="3200" dirty="0">
              <a:solidFill>
                <a:schemeClr val="bg1"/>
              </a:solidFill>
            </a:endParaRPr>
          </a:p>
        </p:txBody>
      </p:sp>
      <p:sp>
        <p:nvSpPr>
          <p:cNvPr id="7" name="Rectangle 15"/>
          <p:cNvSpPr txBox="1">
            <a:spLocks noChangeArrowheads="1"/>
          </p:cNvSpPr>
          <p:nvPr/>
        </p:nvSpPr>
        <p:spPr>
          <a:xfrm>
            <a:off x="1782127" y="380030"/>
            <a:ext cx="10098723" cy="114009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>
                  <a:outerShdw dist="28398" dir="3806097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2075" tIns="46038" rIns="92075" bIns="46038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9933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Repaso de 4º Primaria</a:t>
            </a:r>
            <a:endParaRPr kumimoji="0" lang="es-ES_tradnl" sz="44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</a:t>
            </a:r>
            <a:r>
              <a:rPr lang="es-ES_tradnl" sz="3600" b="1" baseline="0" dirty="0" smtClean="0">
                <a:solidFill>
                  <a:schemeClr val="bg1"/>
                </a:solidFill>
                <a:latin typeface="Arial Narrow" pitchFamily="34" charset="0"/>
              </a:rPr>
              <a:t>¿Qué</a:t>
            </a:r>
            <a:r>
              <a:rPr lang="es-ES_tradnl" sz="3600" b="1" dirty="0" smtClean="0">
                <a:solidFill>
                  <a:schemeClr val="bg1"/>
                </a:solidFill>
                <a:latin typeface="Arial Narrow" pitchFamily="34" charset="0"/>
              </a:rPr>
              <a:t> significa la palabra “misericordia”?</a:t>
            </a:r>
            <a:endParaRPr kumimoji="0" lang="es-ES_tradnl" sz="3600" b="1" i="0" u="none" strike="noStrike" kern="1200" cap="none" spc="0" normalizeH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0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 palabra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MISERICORDIA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significa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estar cerca de los que sufren y ayudarles de corazón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como hizo el Buen Samaritano, que era un hombre misericordioso.</a:t>
            </a:r>
          </a:p>
        </p:txBody>
      </p:sp>
      <p:sp>
        <p:nvSpPr>
          <p:cNvPr id="11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CB2C07"/>
          </a:solidFill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fld id="{061BD6ED-4061-4CF2-9A30-3FD4AB306152}" type="slidenum">
              <a:rPr lang="es-ES" sz="2800" b="1" smtClean="0">
                <a:solidFill>
                  <a:schemeClr val="bg1"/>
                </a:solidFill>
              </a:rPr>
              <a:pPr>
                <a:defRPr/>
              </a:pPr>
              <a:t>38</a:t>
            </a:fld>
            <a:endParaRPr lang="es-E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1263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2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2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lang="es-ES_tradnl" altLang="es-ES" sz="3200" dirty="0">
              <a:solidFill>
                <a:schemeClr val="bg1"/>
              </a:solidFill>
            </a:endParaRPr>
          </a:p>
        </p:txBody>
      </p:sp>
      <p:sp>
        <p:nvSpPr>
          <p:cNvPr id="7" name="Rectangle 15"/>
          <p:cNvSpPr txBox="1">
            <a:spLocks noChangeArrowheads="1"/>
          </p:cNvSpPr>
          <p:nvPr/>
        </p:nvSpPr>
        <p:spPr>
          <a:xfrm>
            <a:off x="1782127" y="380030"/>
            <a:ext cx="10098723" cy="114009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>
                  <a:outerShdw dist="28398" dir="3806097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2075" tIns="46038" rIns="92075" bIns="46038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9933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Repaso de 4º Primaria</a:t>
            </a:r>
            <a:endParaRPr kumimoji="0" lang="es-ES_tradnl" sz="44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</a:t>
            </a:r>
            <a:r>
              <a:rPr lang="es-ES_tradnl" sz="3600" b="1" baseline="0" dirty="0" smtClean="0">
                <a:solidFill>
                  <a:schemeClr val="bg1"/>
                </a:solidFill>
                <a:latin typeface="Arial Narrow" pitchFamily="34" charset="0"/>
              </a:rPr>
              <a:t>¿Qué</a:t>
            </a:r>
            <a:r>
              <a:rPr lang="es-ES_tradnl" sz="3600" b="1" dirty="0" smtClean="0">
                <a:solidFill>
                  <a:schemeClr val="bg1"/>
                </a:solidFill>
                <a:latin typeface="Arial Narrow" pitchFamily="34" charset="0"/>
              </a:rPr>
              <a:t> significa la palabra “solidaridad”?</a:t>
            </a:r>
            <a:endParaRPr kumimoji="0" lang="es-ES_tradnl" sz="3600" b="1" i="0" u="none" strike="noStrike" kern="1200" cap="none" spc="0" normalizeH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0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 palabra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SOLIDARIDAD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significa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ayudar a los demás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y hacerlo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corazón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1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CB2C07"/>
          </a:solidFill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fld id="{061BD6ED-4061-4CF2-9A30-3FD4AB306152}" type="slidenum">
              <a:rPr lang="es-ES" sz="2800" b="1" smtClean="0">
                <a:solidFill>
                  <a:schemeClr val="bg1"/>
                </a:solidFill>
              </a:rPr>
              <a:pPr>
                <a:defRPr/>
              </a:pPr>
              <a:t>39</a:t>
            </a:fld>
            <a:endParaRPr lang="es-E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1263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2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2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kumimoji="0" lang="es-ES_tradnl" altLang="es-ES" sz="32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3" name="Rectangle 15"/>
          <p:cNvSpPr txBox="1">
            <a:spLocks noChangeArrowheads="1"/>
          </p:cNvSpPr>
          <p:nvPr/>
        </p:nvSpPr>
        <p:spPr>
          <a:xfrm>
            <a:off x="1782127" y="380030"/>
            <a:ext cx="10098723" cy="114009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>
                  <a:outerShdw dist="28398" dir="3806097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2075" tIns="46038" rIns="92075" bIns="46038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s-ES_tradnl" b="1" i="1" dirty="0" smtClean="0">
                <a:solidFill>
                  <a:srgbClr val="FF9933"/>
                </a:solidFill>
              </a:rPr>
              <a:t>Repaso de 4º Primaria</a:t>
            </a:r>
            <a:endParaRPr lang="es-ES_tradnl" b="1" i="1" dirty="0" smtClean="0"/>
          </a:p>
        </p:txBody>
      </p:sp>
      <p:pic>
        <p:nvPicPr>
          <p:cNvPr id="14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s-ES_tradnl" altLang="es-ES" sz="3600" b="1" dirty="0" smtClean="0">
                <a:solidFill>
                  <a:schemeClr val="bg1"/>
                </a:solidFill>
                <a:latin typeface="Arial Narrow" pitchFamily="34" charset="0"/>
              </a:rPr>
              <a:t> ¿Para qué se escribieron los evangelios?</a:t>
            </a:r>
            <a:endParaRPr lang="es-ES" altLang="es-ES" sz="36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6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Los evangelios se escribieron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 que creamos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que Jesús es el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CRISTO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es decir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HIJO DE DIOS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Salvador nuestro.</a:t>
            </a:r>
            <a:endParaRPr lang="es-ES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CB2C07"/>
          </a:solidFill>
        </p:spPr>
        <p:txBody>
          <a:bodyPr/>
          <a:lstStyle/>
          <a:p>
            <a:pPr>
              <a:defRPr/>
            </a:pPr>
            <a:fld id="{DFEFE817-90A7-4FEA-B9D2-C901DB815493}" type="slidenum">
              <a:rPr lang="es-ES" sz="2800" b="1" smtClean="0">
                <a:solidFill>
                  <a:schemeClr val="bg1"/>
                </a:solidFill>
              </a:rPr>
              <a:pPr>
                <a:defRPr/>
              </a:pPr>
              <a:t>4</a:t>
            </a:fld>
            <a:endParaRPr lang="es-E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77286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  <p:bldP spid="1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lang="es-ES_tradnl" altLang="es-ES" sz="3200" dirty="0">
              <a:solidFill>
                <a:schemeClr val="bg1"/>
              </a:solidFill>
            </a:endParaRPr>
          </a:p>
        </p:txBody>
      </p:sp>
      <p:sp>
        <p:nvSpPr>
          <p:cNvPr id="7" name="Rectangle 15"/>
          <p:cNvSpPr txBox="1">
            <a:spLocks noChangeArrowheads="1"/>
          </p:cNvSpPr>
          <p:nvPr/>
        </p:nvSpPr>
        <p:spPr>
          <a:xfrm>
            <a:off x="1782127" y="380030"/>
            <a:ext cx="10098723" cy="114009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>
                  <a:outerShdw dist="28398" dir="3806097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2075" tIns="46038" rIns="92075" bIns="46038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9933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Repaso de 4º Primaria</a:t>
            </a:r>
            <a:endParaRPr kumimoji="0" lang="es-ES_tradnl" sz="44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</a:t>
            </a:r>
            <a:r>
              <a:rPr lang="es-ES_tradnl" sz="3600" b="1" baseline="0" dirty="0" smtClean="0">
                <a:solidFill>
                  <a:schemeClr val="bg1"/>
                </a:solidFill>
                <a:latin typeface="Arial Narrow" pitchFamily="34" charset="0"/>
              </a:rPr>
              <a:t>¿Cómo</a:t>
            </a:r>
            <a:r>
              <a:rPr lang="es-ES_tradnl" sz="3600" b="1" dirty="0" smtClean="0">
                <a:solidFill>
                  <a:schemeClr val="bg1"/>
                </a:solidFill>
                <a:latin typeface="Arial Narrow" pitchFamily="34" charset="0"/>
              </a:rPr>
              <a:t> hay que amar a los demás?</a:t>
            </a:r>
            <a:endParaRPr kumimoji="0" lang="es-ES_tradnl" sz="3600" b="1" i="0" u="none" strike="noStrike" kern="1200" cap="none" spc="0" normalizeH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0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El amor a los demás hay que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ponerlo más en las buenas obras 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 en las palabras.</a:t>
            </a:r>
          </a:p>
        </p:txBody>
      </p:sp>
      <p:sp>
        <p:nvSpPr>
          <p:cNvPr id="11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CB2C07"/>
          </a:solidFill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fld id="{061BD6ED-4061-4CF2-9A30-3FD4AB306152}" type="slidenum">
              <a:rPr lang="es-ES" sz="2800" b="1" smtClean="0">
                <a:solidFill>
                  <a:schemeClr val="bg1"/>
                </a:solidFill>
              </a:rPr>
              <a:pPr>
                <a:defRPr/>
              </a:pPr>
              <a:t>40</a:t>
            </a:fld>
            <a:endParaRPr lang="es-E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1263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2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2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lang="es-ES_tradnl" altLang="es-ES" sz="3200" dirty="0">
              <a:solidFill>
                <a:schemeClr val="bg1"/>
              </a:solidFill>
            </a:endParaRPr>
          </a:p>
        </p:txBody>
      </p:sp>
      <p:sp>
        <p:nvSpPr>
          <p:cNvPr id="7" name="Rectangle 15"/>
          <p:cNvSpPr txBox="1">
            <a:spLocks noChangeArrowheads="1"/>
          </p:cNvSpPr>
          <p:nvPr/>
        </p:nvSpPr>
        <p:spPr>
          <a:xfrm>
            <a:off x="1782127" y="380030"/>
            <a:ext cx="10098723" cy="114009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>
                  <a:outerShdw dist="28398" dir="3806097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2075" tIns="46038" rIns="92075" bIns="46038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9933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Repaso de 4º Primaria</a:t>
            </a:r>
            <a:endParaRPr kumimoji="0" lang="es-ES_tradnl" sz="44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</a:t>
            </a:r>
            <a:r>
              <a:rPr lang="es-ES_tradnl" sz="3600" b="1" baseline="0" dirty="0" smtClean="0">
                <a:solidFill>
                  <a:schemeClr val="bg1"/>
                </a:solidFill>
                <a:latin typeface="Arial Narrow" pitchFamily="34" charset="0"/>
              </a:rPr>
              <a:t>¿Qué</a:t>
            </a:r>
            <a:r>
              <a:rPr lang="es-ES_tradnl" sz="3600" b="1" dirty="0" smtClean="0">
                <a:solidFill>
                  <a:schemeClr val="bg1"/>
                </a:solidFill>
                <a:latin typeface="Arial Narrow" pitchFamily="34" charset="0"/>
              </a:rPr>
              <a:t> son los milagros?</a:t>
            </a:r>
            <a:endParaRPr kumimoji="0" lang="es-ES_tradnl" sz="3600" b="1" i="0" u="none" strike="noStrike" kern="1200" cap="none" spc="0" normalizeH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0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Los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milagros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son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hechos maravillosos que no tienen explicación científica. 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 ejemplo, curaciones inexplicables de enfermedades.</a:t>
            </a:r>
          </a:p>
        </p:txBody>
      </p:sp>
      <p:sp>
        <p:nvSpPr>
          <p:cNvPr id="11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CB2C07"/>
          </a:solidFill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fld id="{061BD6ED-4061-4CF2-9A30-3FD4AB306152}" type="slidenum">
              <a:rPr lang="es-ES" sz="2800" b="1" smtClean="0">
                <a:solidFill>
                  <a:schemeClr val="bg1"/>
                </a:solidFill>
              </a:rPr>
              <a:pPr>
                <a:defRPr/>
              </a:pPr>
              <a:t>41</a:t>
            </a:fld>
            <a:endParaRPr lang="es-E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1263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2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2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lang="es-ES_tradnl" altLang="es-ES" sz="3200" dirty="0">
              <a:solidFill>
                <a:schemeClr val="bg1"/>
              </a:solidFill>
            </a:endParaRPr>
          </a:p>
        </p:txBody>
      </p:sp>
      <p:sp>
        <p:nvSpPr>
          <p:cNvPr id="7" name="Rectangle 15"/>
          <p:cNvSpPr txBox="1">
            <a:spLocks noChangeArrowheads="1"/>
          </p:cNvSpPr>
          <p:nvPr/>
        </p:nvSpPr>
        <p:spPr>
          <a:xfrm>
            <a:off x="1782127" y="380030"/>
            <a:ext cx="10098723" cy="114009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>
                  <a:outerShdw dist="28398" dir="3806097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2075" tIns="46038" rIns="92075" bIns="46038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9933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Repaso de 4º Primaria</a:t>
            </a:r>
            <a:endParaRPr kumimoji="0" lang="es-ES_tradnl" sz="44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</a:t>
            </a:r>
            <a:r>
              <a:rPr lang="es-ES_tradnl" sz="3600" b="1" baseline="0" dirty="0" smtClean="0">
                <a:solidFill>
                  <a:schemeClr val="bg1"/>
                </a:solidFill>
                <a:latin typeface="Arial Narrow" pitchFamily="34" charset="0"/>
              </a:rPr>
              <a:t>¿Para</a:t>
            </a:r>
            <a:r>
              <a:rPr lang="es-ES_tradnl" sz="3600" b="1" dirty="0" smtClean="0">
                <a:solidFill>
                  <a:schemeClr val="bg1"/>
                </a:solidFill>
                <a:latin typeface="Arial Narrow" pitchFamily="34" charset="0"/>
              </a:rPr>
              <a:t> qué dos cosas hacía Jesús los milagros?</a:t>
            </a:r>
            <a:endParaRPr kumimoji="0" lang="es-ES_tradnl" sz="3600" b="1" i="0" u="none" strike="noStrike" kern="1200" cap="none" spc="0" normalizeH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0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Jesús hacía los milagros para dos cosas: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sz="2800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 </a:t>
            </a:r>
            <a:r>
              <a:rPr lang="es-ES_tradnl" sz="2800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ayudar</a:t>
            </a:r>
            <a:r>
              <a:rPr lang="es-ES_tradnl" sz="2800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las personas.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sz="2800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 que viendo sus milagros, </a:t>
            </a:r>
            <a:r>
              <a:rPr lang="es-ES_tradnl" sz="2800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las personas creyesen que era el Cristo</a:t>
            </a:r>
            <a:r>
              <a:rPr lang="es-ES_tradnl" sz="2800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es decir, el Hijo de Dios.</a:t>
            </a:r>
          </a:p>
        </p:txBody>
      </p:sp>
      <p:sp>
        <p:nvSpPr>
          <p:cNvPr id="11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CB2C07"/>
          </a:solidFill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fld id="{061BD6ED-4061-4CF2-9A30-3FD4AB306152}" type="slidenum">
              <a:rPr lang="es-ES" sz="2800" b="1" smtClean="0">
                <a:solidFill>
                  <a:schemeClr val="bg1"/>
                </a:solidFill>
              </a:rPr>
              <a:pPr>
                <a:defRPr/>
              </a:pPr>
              <a:t>42</a:t>
            </a:fld>
            <a:endParaRPr lang="es-E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1263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2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2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2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2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2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2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2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2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lang="es-ES_tradnl" altLang="es-ES" sz="3200" dirty="0">
              <a:solidFill>
                <a:schemeClr val="bg1"/>
              </a:solidFill>
            </a:endParaRPr>
          </a:p>
        </p:txBody>
      </p:sp>
      <p:sp>
        <p:nvSpPr>
          <p:cNvPr id="7" name="Rectangle 15"/>
          <p:cNvSpPr txBox="1">
            <a:spLocks noChangeArrowheads="1"/>
          </p:cNvSpPr>
          <p:nvPr/>
        </p:nvSpPr>
        <p:spPr>
          <a:xfrm>
            <a:off x="1782127" y="380030"/>
            <a:ext cx="10098723" cy="114009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>
                  <a:outerShdw dist="28398" dir="3806097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2075" tIns="46038" rIns="92075" bIns="46038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9933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Repaso de 4º Primaria</a:t>
            </a:r>
            <a:endParaRPr kumimoji="0" lang="es-ES_tradnl" sz="44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</a:t>
            </a:r>
            <a:r>
              <a:rPr lang="es-ES_tradnl" sz="3600" b="1" baseline="0" dirty="0" smtClean="0">
                <a:solidFill>
                  <a:schemeClr val="bg1"/>
                </a:solidFill>
                <a:latin typeface="Arial Narrow" pitchFamily="34" charset="0"/>
              </a:rPr>
              <a:t>¿Qué</a:t>
            </a:r>
            <a:r>
              <a:rPr lang="es-ES_tradnl" sz="3600" b="1" dirty="0" smtClean="0">
                <a:solidFill>
                  <a:schemeClr val="bg1"/>
                </a:solidFill>
                <a:latin typeface="Arial Narrow" pitchFamily="34" charset="0"/>
              </a:rPr>
              <a:t> significa la palabra EVANGELIO?</a:t>
            </a:r>
            <a:endParaRPr kumimoji="0" lang="es-ES_tradnl" sz="3600" b="1" i="0" u="none" strike="noStrike" kern="1200" cap="none" spc="0" normalizeH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0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 palabra EVANGELIO significa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buena noticia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o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mensaje de salvación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ES_tradnl" sz="2800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CB2C07"/>
          </a:solidFill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fld id="{061BD6ED-4061-4CF2-9A30-3FD4AB306152}" type="slidenum">
              <a:rPr lang="es-ES" sz="2800" b="1" smtClean="0">
                <a:solidFill>
                  <a:schemeClr val="bg1"/>
                </a:solidFill>
              </a:rPr>
              <a:pPr>
                <a:defRPr/>
              </a:pPr>
              <a:t>43</a:t>
            </a:fld>
            <a:endParaRPr lang="es-E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1263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2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2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lang="es-ES_tradnl" altLang="es-ES" sz="3200" dirty="0">
              <a:solidFill>
                <a:schemeClr val="bg1"/>
              </a:solidFill>
            </a:endParaRPr>
          </a:p>
        </p:txBody>
      </p:sp>
      <p:sp>
        <p:nvSpPr>
          <p:cNvPr id="7" name="Rectangle 15"/>
          <p:cNvSpPr txBox="1">
            <a:spLocks noChangeArrowheads="1"/>
          </p:cNvSpPr>
          <p:nvPr/>
        </p:nvSpPr>
        <p:spPr>
          <a:xfrm>
            <a:off x="1782127" y="380030"/>
            <a:ext cx="10098723" cy="114009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>
                  <a:outerShdw dist="28398" dir="3806097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2075" tIns="46038" rIns="92075" bIns="46038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9933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Repaso de 4º Primaria</a:t>
            </a:r>
            <a:endParaRPr kumimoji="0" lang="es-ES_tradnl" sz="44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</a:t>
            </a:r>
            <a:r>
              <a:rPr lang="es-ES_tradnl" sz="3600" b="1" baseline="0" dirty="0" smtClean="0">
                <a:solidFill>
                  <a:schemeClr val="bg1"/>
                </a:solidFill>
                <a:latin typeface="Arial Narrow" pitchFamily="34" charset="0"/>
              </a:rPr>
              <a:t>¿Qué</a:t>
            </a:r>
            <a:r>
              <a:rPr lang="es-ES_tradnl" sz="3600" b="1" dirty="0" smtClean="0">
                <a:solidFill>
                  <a:schemeClr val="bg1"/>
                </a:solidFill>
                <a:latin typeface="Arial Narrow" pitchFamily="34" charset="0"/>
              </a:rPr>
              <a:t> celebramos los cristianos en Semana Santa?</a:t>
            </a:r>
            <a:endParaRPr kumimoji="0" lang="es-ES_tradnl" sz="3600" b="1" i="0" u="none" strike="noStrike" kern="1200" cap="none" spc="0" normalizeH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0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En Semana Santa los cristianos celebramos: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s-ES_tradnl" sz="2800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s-ES_tradnl" sz="2800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institución de la EUCARISTÍA</a:t>
            </a:r>
            <a:r>
              <a:rPr lang="es-ES_tradnl" sz="2800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s-ES_tradnl" sz="2800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s-ES_tradnl" sz="2800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pasión y muerte </a:t>
            </a:r>
            <a:r>
              <a:rPr lang="es-ES_tradnl" sz="2800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Jesús.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s-ES_tradnl" sz="2800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s-ES_tradnl" sz="2800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RESURRECCIÓN</a:t>
            </a:r>
            <a:r>
              <a:rPr lang="es-ES_tradnl" sz="2800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Jesús.</a:t>
            </a:r>
          </a:p>
        </p:txBody>
      </p:sp>
      <p:sp>
        <p:nvSpPr>
          <p:cNvPr id="11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CB2C07"/>
          </a:solidFill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fld id="{061BD6ED-4061-4CF2-9A30-3FD4AB306152}" type="slidenum">
              <a:rPr lang="es-ES" sz="2800" b="1" smtClean="0">
                <a:solidFill>
                  <a:schemeClr val="bg1"/>
                </a:solidFill>
              </a:rPr>
              <a:pPr>
                <a:defRPr/>
              </a:pPr>
              <a:t>44</a:t>
            </a:fld>
            <a:endParaRPr lang="es-E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1263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2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2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2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2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2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2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2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2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2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2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2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lang="es-ES_tradnl" altLang="es-ES" sz="3200" dirty="0">
              <a:solidFill>
                <a:schemeClr val="bg1"/>
              </a:solidFill>
            </a:endParaRPr>
          </a:p>
        </p:txBody>
      </p:sp>
      <p:sp>
        <p:nvSpPr>
          <p:cNvPr id="7" name="Rectangle 15"/>
          <p:cNvSpPr txBox="1">
            <a:spLocks noChangeArrowheads="1"/>
          </p:cNvSpPr>
          <p:nvPr/>
        </p:nvSpPr>
        <p:spPr>
          <a:xfrm>
            <a:off x="1782127" y="380030"/>
            <a:ext cx="10098723" cy="114009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>
                  <a:outerShdw dist="28398" dir="3806097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2075" tIns="46038" rIns="92075" bIns="46038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9933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Repaso de 4º Primaria</a:t>
            </a:r>
            <a:endParaRPr kumimoji="0" lang="es-ES_tradnl" sz="44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</a:t>
            </a:r>
            <a:r>
              <a:rPr lang="es-ES_tradnl" sz="3600" b="1" baseline="0" dirty="0" smtClean="0">
                <a:solidFill>
                  <a:schemeClr val="bg1"/>
                </a:solidFill>
                <a:latin typeface="Arial Narrow" pitchFamily="34" charset="0"/>
              </a:rPr>
              <a:t>¿Qué</a:t>
            </a:r>
            <a:r>
              <a:rPr lang="es-ES_tradnl" sz="3600" b="1" dirty="0" smtClean="0">
                <a:solidFill>
                  <a:schemeClr val="bg1"/>
                </a:solidFill>
                <a:latin typeface="Arial Narrow" pitchFamily="34" charset="0"/>
              </a:rPr>
              <a:t> sacramento instituyó Jesús poco antes de morir?</a:t>
            </a:r>
            <a:endParaRPr kumimoji="0" lang="es-ES_tradnl" sz="3600" b="1" i="0" u="none" strike="noStrike" kern="1200" cap="none" spc="0" normalizeH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0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Poco antes de morir Jesús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INSTITUYÓ LA EUCARISTÍA 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 cada vez que celebramos la Misa Jesús se hace presente en el Pan y el Vino Consagrado.</a:t>
            </a:r>
            <a:endParaRPr lang="es-ES_tradnl" sz="2800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CB2C07"/>
          </a:solidFill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fld id="{061BD6ED-4061-4CF2-9A30-3FD4AB306152}" type="slidenum">
              <a:rPr lang="es-ES" sz="2800" b="1" smtClean="0">
                <a:solidFill>
                  <a:schemeClr val="bg1"/>
                </a:solidFill>
              </a:rPr>
              <a:pPr>
                <a:defRPr/>
              </a:pPr>
              <a:t>45</a:t>
            </a:fld>
            <a:endParaRPr lang="es-E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1263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2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2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2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2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2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lang="es-ES_tradnl" altLang="es-ES" sz="3200" dirty="0">
              <a:solidFill>
                <a:schemeClr val="bg1"/>
              </a:solidFill>
            </a:endParaRPr>
          </a:p>
        </p:txBody>
      </p:sp>
      <p:sp>
        <p:nvSpPr>
          <p:cNvPr id="7" name="Rectangle 15"/>
          <p:cNvSpPr txBox="1">
            <a:spLocks noChangeArrowheads="1"/>
          </p:cNvSpPr>
          <p:nvPr/>
        </p:nvSpPr>
        <p:spPr>
          <a:xfrm>
            <a:off x="1782127" y="380030"/>
            <a:ext cx="10098723" cy="114009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>
                  <a:outerShdw dist="28398" dir="3806097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2075" tIns="46038" rIns="92075" bIns="46038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9933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Repaso de 4º Primaria</a:t>
            </a:r>
            <a:endParaRPr kumimoji="0" lang="es-ES_tradnl" sz="44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</a:t>
            </a:r>
            <a:r>
              <a:rPr lang="es-ES_tradnl" sz="3600" b="1" baseline="0" dirty="0" smtClean="0">
                <a:solidFill>
                  <a:schemeClr val="bg1"/>
                </a:solidFill>
                <a:latin typeface="Arial Narrow" pitchFamily="34" charset="0"/>
              </a:rPr>
              <a:t>¿Qué</a:t>
            </a:r>
            <a:r>
              <a:rPr lang="es-ES_tradnl" sz="3600" b="1" dirty="0" smtClean="0">
                <a:solidFill>
                  <a:schemeClr val="bg1"/>
                </a:solidFill>
                <a:latin typeface="Arial Narrow" pitchFamily="34" charset="0"/>
              </a:rPr>
              <a:t> mandamiento nuevo nos dio Jesús poco antes de morir?</a:t>
            </a:r>
            <a:endParaRPr kumimoji="0" lang="es-ES_tradnl" sz="3600" b="1" i="0" u="none" strike="noStrike" kern="1200" cap="none" spc="0" normalizeH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0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Poco antes de morir Jesús nos dijo: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AMAOS LOS UNOS A LOS OTROS,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como yo os he amado.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sz="2800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Esto significa que los cristianos debemos querernos y ayudarnos.</a:t>
            </a:r>
          </a:p>
        </p:txBody>
      </p:sp>
      <p:sp>
        <p:nvSpPr>
          <p:cNvPr id="11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CB2C07"/>
          </a:solidFill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fld id="{061BD6ED-4061-4CF2-9A30-3FD4AB306152}" type="slidenum">
              <a:rPr lang="es-ES" sz="2800" b="1" smtClean="0">
                <a:solidFill>
                  <a:schemeClr val="bg1"/>
                </a:solidFill>
              </a:rPr>
              <a:pPr>
                <a:defRPr/>
              </a:pPr>
              <a:t>46</a:t>
            </a:fld>
            <a:endParaRPr lang="es-E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1263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2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2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2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2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2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lang="es-ES_tradnl" altLang="es-ES" sz="3200" dirty="0">
              <a:solidFill>
                <a:schemeClr val="bg1"/>
              </a:solidFill>
            </a:endParaRPr>
          </a:p>
        </p:txBody>
      </p:sp>
      <p:sp>
        <p:nvSpPr>
          <p:cNvPr id="7" name="Rectangle 15"/>
          <p:cNvSpPr txBox="1">
            <a:spLocks noChangeArrowheads="1"/>
          </p:cNvSpPr>
          <p:nvPr/>
        </p:nvSpPr>
        <p:spPr>
          <a:xfrm>
            <a:off x="1782127" y="380030"/>
            <a:ext cx="10098723" cy="114009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>
                  <a:outerShdw dist="28398" dir="3806097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2075" tIns="46038" rIns="92075" bIns="46038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9933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Repaso de 4º Primaria</a:t>
            </a:r>
            <a:endParaRPr kumimoji="0" lang="es-ES_tradnl" sz="44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</a:t>
            </a:r>
            <a:r>
              <a:rPr kumimoji="0" lang="es-ES_tradnl" sz="36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Durante la celebración de la Eucaristía o Santa Misa, ¿dónde se hace presente Jesús?</a:t>
            </a:r>
          </a:p>
        </p:txBody>
      </p:sp>
      <p:sp>
        <p:nvSpPr>
          <p:cNvPr id="10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Cuando celebramos la Eucaristía o Santa Misa,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Jesús se hace presente en el Pan y el Vino consagrado 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 medio del sacerdote.</a:t>
            </a:r>
            <a:endParaRPr lang="es-ES_tradnl" sz="2800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CB2C07"/>
          </a:solidFill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fld id="{061BD6ED-4061-4CF2-9A30-3FD4AB306152}" type="slidenum">
              <a:rPr lang="es-ES" sz="2800" b="1" smtClean="0">
                <a:solidFill>
                  <a:schemeClr val="bg1"/>
                </a:solidFill>
              </a:rPr>
              <a:pPr>
                <a:defRPr/>
              </a:pPr>
              <a:t>47</a:t>
            </a:fld>
            <a:endParaRPr lang="es-E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1263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2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2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lang="es-ES_tradnl" altLang="es-ES" sz="3200" dirty="0">
              <a:solidFill>
                <a:schemeClr val="bg1"/>
              </a:solidFill>
            </a:endParaRPr>
          </a:p>
        </p:txBody>
      </p:sp>
      <p:sp>
        <p:nvSpPr>
          <p:cNvPr id="7" name="Rectangle 15"/>
          <p:cNvSpPr txBox="1">
            <a:spLocks noChangeArrowheads="1"/>
          </p:cNvSpPr>
          <p:nvPr/>
        </p:nvSpPr>
        <p:spPr>
          <a:xfrm>
            <a:off x="1782127" y="380030"/>
            <a:ext cx="10098723" cy="114009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>
                  <a:outerShdw dist="28398" dir="3806097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2075" tIns="46038" rIns="92075" bIns="46038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9933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Repaso de 4º Primaria</a:t>
            </a:r>
            <a:endParaRPr kumimoji="0" lang="es-ES_tradnl" sz="44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</a:t>
            </a:r>
            <a:r>
              <a:rPr lang="es-ES_tradnl" sz="3600" b="1" baseline="0" dirty="0" smtClean="0">
                <a:solidFill>
                  <a:schemeClr val="bg1"/>
                </a:solidFill>
                <a:latin typeface="Arial Narrow" pitchFamily="34" charset="0"/>
              </a:rPr>
              <a:t>¿Para</a:t>
            </a:r>
            <a:r>
              <a:rPr lang="es-ES_tradnl" sz="3600" b="1" dirty="0" smtClean="0">
                <a:solidFill>
                  <a:schemeClr val="bg1"/>
                </a:solidFill>
                <a:latin typeface="Arial Narrow" pitchFamily="34" charset="0"/>
              </a:rPr>
              <a:t> qué se hace presente Jesús en la Eucaristía</a:t>
            </a:r>
            <a:r>
              <a:rPr kumimoji="0" lang="es-ES_tradnl" sz="36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?</a:t>
            </a:r>
          </a:p>
        </p:txBody>
      </p:sp>
      <p:sp>
        <p:nvSpPr>
          <p:cNvPr id="10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Jesús se hace presente en el Pan y el Vino consagrado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 que podamos recibirlo en nuestro corazón 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 ayudarnos en el camino de la vida.</a:t>
            </a:r>
            <a:endParaRPr lang="es-ES_tradnl" sz="2800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CB2C07"/>
          </a:solidFill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fld id="{061BD6ED-4061-4CF2-9A30-3FD4AB306152}" type="slidenum">
              <a:rPr lang="es-ES" sz="2800" b="1" smtClean="0">
                <a:solidFill>
                  <a:schemeClr val="bg1"/>
                </a:solidFill>
              </a:rPr>
              <a:pPr>
                <a:defRPr/>
              </a:pPr>
              <a:t>48</a:t>
            </a:fld>
            <a:endParaRPr lang="es-E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1263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2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2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lang="es-ES_tradnl" altLang="es-ES" sz="3200" dirty="0">
              <a:solidFill>
                <a:schemeClr val="bg1"/>
              </a:solidFill>
            </a:endParaRPr>
          </a:p>
        </p:txBody>
      </p:sp>
      <p:sp>
        <p:nvSpPr>
          <p:cNvPr id="7" name="Rectangle 15"/>
          <p:cNvSpPr txBox="1">
            <a:spLocks noChangeArrowheads="1"/>
          </p:cNvSpPr>
          <p:nvPr/>
        </p:nvSpPr>
        <p:spPr>
          <a:xfrm>
            <a:off x="1782127" y="380030"/>
            <a:ext cx="10098723" cy="114009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>
                  <a:outerShdw dist="28398" dir="3806097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2075" tIns="46038" rIns="92075" bIns="46038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9933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Repaso de 4º Primaria</a:t>
            </a:r>
            <a:endParaRPr kumimoji="0" lang="es-ES_tradnl" sz="44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</a:t>
            </a:r>
            <a:r>
              <a:rPr lang="es-ES_tradnl" sz="3600" b="1" baseline="0" dirty="0" smtClean="0">
                <a:solidFill>
                  <a:schemeClr val="bg1"/>
                </a:solidFill>
                <a:latin typeface="Arial Narrow" pitchFamily="34" charset="0"/>
              </a:rPr>
              <a:t>Jesús está presente en la Eucaristía, pero…  ¿dónde está presente también?</a:t>
            </a:r>
            <a:endParaRPr kumimoji="0" lang="es-ES_tradnl" sz="3600" b="1" i="0" u="none" strike="noStrike" kern="1200" cap="none" spc="0" normalizeH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0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Además de en la Eucaristía,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Jesús está presente también en las personas, sobre todo en los pobres y en los que sufren,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esperando que le ayudemos de corazón.</a:t>
            </a:r>
            <a:endParaRPr lang="es-ES_tradnl" sz="2800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CB2C07"/>
          </a:solidFill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fld id="{061BD6ED-4061-4CF2-9A30-3FD4AB306152}" type="slidenum">
              <a:rPr lang="es-ES" sz="2800" b="1" smtClean="0">
                <a:solidFill>
                  <a:schemeClr val="bg1"/>
                </a:solidFill>
              </a:rPr>
              <a:pPr>
                <a:defRPr/>
              </a:pPr>
              <a:t>49</a:t>
            </a:fld>
            <a:endParaRPr lang="es-E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1263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2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2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kumimoji="0" lang="es-ES_tradnl" altLang="es-ES" sz="32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3" name="Rectangle 15"/>
          <p:cNvSpPr txBox="1">
            <a:spLocks noChangeArrowheads="1"/>
          </p:cNvSpPr>
          <p:nvPr/>
        </p:nvSpPr>
        <p:spPr>
          <a:xfrm>
            <a:off x="1782127" y="380030"/>
            <a:ext cx="10098723" cy="114009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>
                  <a:outerShdw dist="28398" dir="3806097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2075" tIns="46038" rIns="92075" bIns="46038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s-ES_tradnl" b="1" i="1" dirty="0" smtClean="0">
                <a:solidFill>
                  <a:srgbClr val="FF9933"/>
                </a:solidFill>
              </a:rPr>
              <a:t>Repaso de 4º Primaria</a:t>
            </a:r>
            <a:endParaRPr lang="es-ES_tradnl" b="1" i="1" dirty="0" smtClean="0"/>
          </a:p>
        </p:txBody>
      </p:sp>
      <p:pic>
        <p:nvPicPr>
          <p:cNvPr id="14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s-ES_tradnl" altLang="es-ES" sz="3600" b="1" dirty="0" smtClean="0">
                <a:solidFill>
                  <a:schemeClr val="bg1"/>
                </a:solidFill>
                <a:latin typeface="Arial Narrow" pitchFamily="34" charset="0"/>
              </a:rPr>
              <a:t> ¿Qué es ser cristiano?</a:t>
            </a:r>
            <a:endParaRPr lang="es-ES" altLang="es-ES" sz="36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6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Ser cristiano es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CREER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que Jesús de Nazaret, además de hombre verdadero, también era el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CRISTO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es decir,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HIJO DE DIOS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y SALVADOR NUESTRO.</a:t>
            </a:r>
            <a:endParaRPr lang="es-ES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CB2C07"/>
          </a:solidFill>
        </p:spPr>
        <p:txBody>
          <a:bodyPr/>
          <a:lstStyle/>
          <a:p>
            <a:pPr>
              <a:defRPr/>
            </a:pPr>
            <a:fld id="{DFEFE817-90A7-4FEA-B9D2-C901DB815493}" type="slidenum">
              <a:rPr lang="es-ES" sz="2800" b="1" smtClean="0">
                <a:solidFill>
                  <a:schemeClr val="bg1"/>
                </a:solidFill>
              </a:rPr>
              <a:pPr>
                <a:defRPr/>
              </a:pPr>
              <a:t>5</a:t>
            </a:fld>
            <a:endParaRPr lang="es-E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77286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  <p:bldP spid="1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lang="es-ES_tradnl" altLang="es-ES" sz="3200" dirty="0">
              <a:solidFill>
                <a:schemeClr val="bg1"/>
              </a:solidFill>
            </a:endParaRPr>
          </a:p>
        </p:txBody>
      </p:sp>
      <p:sp>
        <p:nvSpPr>
          <p:cNvPr id="7" name="Rectangle 15"/>
          <p:cNvSpPr txBox="1">
            <a:spLocks noChangeArrowheads="1"/>
          </p:cNvSpPr>
          <p:nvPr/>
        </p:nvSpPr>
        <p:spPr>
          <a:xfrm>
            <a:off x="1782127" y="380030"/>
            <a:ext cx="10098723" cy="114009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>
                  <a:outerShdw dist="28398" dir="3806097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2075" tIns="46038" rIns="92075" bIns="46038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9933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Repaso de 4º Primaria</a:t>
            </a:r>
            <a:endParaRPr kumimoji="0" lang="es-ES_tradnl" sz="44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</a:t>
            </a:r>
            <a:r>
              <a:rPr kumimoji="0" lang="es-ES_tradnl" sz="36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¿Qué significa la Resurrección de Jesús</a:t>
            </a:r>
            <a:r>
              <a:rPr lang="es-ES_tradnl" sz="3600" b="1" baseline="0" dirty="0" smtClean="0">
                <a:solidFill>
                  <a:schemeClr val="bg1"/>
                </a:solidFill>
                <a:latin typeface="Arial Narrow" pitchFamily="34" charset="0"/>
              </a:rPr>
              <a:t>?</a:t>
            </a:r>
            <a:endParaRPr kumimoji="0" lang="es-ES_tradnl" sz="3600" b="1" i="0" u="none" strike="noStrike" kern="1200" cap="none" spc="0" normalizeH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0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Resurrección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Jesús significa que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 triunfado sobre el mal y la muerte, abriéndonos las puertas del cielo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es decir, las puertas de una Vida Nueva para después de esta vida.</a:t>
            </a:r>
            <a:endParaRPr lang="es-ES_tradnl" sz="2800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CB2C07"/>
          </a:solidFill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fld id="{061BD6ED-4061-4CF2-9A30-3FD4AB306152}" type="slidenum">
              <a:rPr lang="es-ES" sz="2800" b="1" smtClean="0">
                <a:solidFill>
                  <a:schemeClr val="bg1"/>
                </a:solidFill>
              </a:rPr>
              <a:pPr>
                <a:defRPr/>
              </a:pPr>
              <a:t>50</a:t>
            </a:fld>
            <a:endParaRPr lang="es-E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1263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2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2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1870982" cy="6840538"/>
          </a:xfrm>
          <a:prstGeom prst="rect">
            <a:avLst/>
          </a:prstGeom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kumimoji="0" lang="es-ES_tradnl" altLang="es-ES" sz="32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6" name="Rectangle 15"/>
          <p:cNvSpPr txBox="1">
            <a:spLocks noChangeArrowheads="1"/>
          </p:cNvSpPr>
          <p:nvPr/>
        </p:nvSpPr>
        <p:spPr>
          <a:xfrm>
            <a:off x="6237248" y="634187"/>
            <a:ext cx="5643602" cy="857256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>
                  <a:outerShdw dist="28398" dir="3806097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2075" tIns="46038" rIns="92075" bIns="46038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s-ES_tradnl" sz="6000" b="1" i="1" dirty="0" smtClean="0">
                <a:solidFill>
                  <a:srgbClr val="FF9933"/>
                </a:solidFill>
              </a:rPr>
              <a:t>4º Primaria</a:t>
            </a:r>
            <a:endParaRPr lang="es-ES_tradnl" sz="6000" b="1" i="1" dirty="0" smtClean="0"/>
          </a:p>
        </p:txBody>
      </p:sp>
      <p:pic>
        <p:nvPicPr>
          <p:cNvPr id="7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 Marcador de contenido"/>
          <p:cNvSpPr txBox="1">
            <a:spLocks/>
          </p:cNvSpPr>
          <p:nvPr/>
        </p:nvSpPr>
        <p:spPr bwMode="auto">
          <a:xfrm>
            <a:off x="1654145" y="1491443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None/>
              <a:defRPr/>
            </a:pPr>
            <a:endParaRPr lang="es-ES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CB2C07"/>
          </a:solidFill>
        </p:spPr>
        <p:txBody>
          <a:bodyPr/>
          <a:lstStyle/>
          <a:p>
            <a:pPr>
              <a:defRPr/>
            </a:pPr>
            <a:fld id="{9ED3F1C1-22CC-4767-99E7-272D209BE02A}" type="slidenum">
              <a:rPr lang="es-ES" sz="2800" b="1" smtClean="0">
                <a:solidFill>
                  <a:schemeClr val="bg1"/>
                </a:solidFill>
              </a:rPr>
              <a:pPr>
                <a:defRPr/>
              </a:pPr>
              <a:t>51</a:t>
            </a:fld>
            <a:endParaRPr lang="es-ES" sz="2800" b="1" dirty="0">
              <a:solidFill>
                <a:schemeClr val="bg1"/>
              </a:solidFill>
            </a:endParaRPr>
          </a:p>
        </p:txBody>
      </p:sp>
      <p:sp>
        <p:nvSpPr>
          <p:cNvPr id="11" name="10 Rectángulo"/>
          <p:cNvSpPr/>
          <p:nvPr/>
        </p:nvSpPr>
        <p:spPr>
          <a:xfrm>
            <a:off x="1939897" y="1777195"/>
            <a:ext cx="5786478" cy="4000528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CurveDown">
              <a:avLst>
                <a:gd name="adj" fmla="val 28395"/>
              </a:avLst>
            </a:prstTxWarp>
            <a:spAutoFit/>
          </a:bodyPr>
          <a:lstStyle/>
          <a:p>
            <a:pPr algn="ctr"/>
            <a:r>
              <a:rPr lang="es-ES_tradnl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Fin</a:t>
            </a:r>
            <a:endParaRPr lang="es-ES" sz="54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effectLst/>
            </a:endParaRPr>
          </a:p>
        </p:txBody>
      </p:sp>
      <p:sp>
        <p:nvSpPr>
          <p:cNvPr id="12" name="11 Marcador de fecha"/>
          <p:cNvSpPr>
            <a:spLocks noGrp="1"/>
          </p:cNvSpPr>
          <p:nvPr>
            <p:ph type="dt" sz="half" idx="10"/>
          </p:nvPr>
        </p:nvSpPr>
        <p:spPr>
          <a:xfrm>
            <a:off x="8512193" y="4920467"/>
            <a:ext cx="2772198" cy="364195"/>
          </a:xfrm>
        </p:spPr>
        <p:txBody>
          <a:bodyPr/>
          <a:lstStyle/>
          <a:p>
            <a:pPr algn="r"/>
            <a:fld id="{F3122444-D990-48C4-86F9-E45448DE7032}" type="datetime4">
              <a:rPr lang="es-ES" sz="4000" smtClean="0">
                <a:solidFill>
                  <a:schemeClr val="bg1"/>
                </a:solidFill>
                <a:latin typeface="Arial Black" pitchFamily="34" charset="0"/>
              </a:rPr>
              <a:pPr algn="r"/>
              <a:t>29 de abril de 2016</a:t>
            </a:fld>
            <a:endParaRPr lang="es-ES" sz="4000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3733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ES_tradnl" altLang="es-ES" b="1"/>
              <a:t>	</a:t>
            </a:r>
            <a:endParaRPr lang="es-ES_tradnl" altLang="es-ES"/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lang="es-ES_tradnl" altLang="es-ES" sz="3200" dirty="0">
              <a:solidFill>
                <a:schemeClr val="bg1"/>
              </a:solidFill>
            </a:endParaRPr>
          </a:p>
        </p:txBody>
      </p:sp>
      <p:sp>
        <p:nvSpPr>
          <p:cNvPr id="7" name="Rectangle 15"/>
          <p:cNvSpPr txBox="1">
            <a:spLocks noChangeArrowheads="1"/>
          </p:cNvSpPr>
          <p:nvPr/>
        </p:nvSpPr>
        <p:spPr>
          <a:xfrm>
            <a:off x="1782127" y="380030"/>
            <a:ext cx="10098723" cy="114009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>
                  <a:outerShdw dist="28398" dir="3806097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2075" tIns="46038" rIns="92075" bIns="46038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9933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Repaso de 4º Primaria</a:t>
            </a:r>
            <a:endParaRPr kumimoji="0" lang="es-ES_tradnl" sz="44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¿Qué hacía el pueblo de Israel en Egipto?</a:t>
            </a:r>
            <a:endParaRPr kumimoji="0" lang="es-E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0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El pueblo de Israel estuvo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esclavo en Egipto 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durante mucho tiempo, construyendo grandes edificios, como las pirámides.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Rezaban a Dios 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pidiendo que les ayudase.</a:t>
            </a:r>
          </a:p>
        </p:txBody>
      </p:sp>
      <p:sp>
        <p:nvSpPr>
          <p:cNvPr id="11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CB2C07"/>
          </a:solidFill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fld id="{C4843818-374A-4BD6-BF13-6972266CD984}" type="slidenum">
              <a:rPr lang="es-ES" sz="2800" b="1" smtClean="0">
                <a:solidFill>
                  <a:schemeClr val="bg1"/>
                </a:solidFill>
              </a:rPr>
              <a:pPr>
                <a:defRPr/>
              </a:pPr>
              <a:t>6</a:t>
            </a:fld>
            <a:endParaRPr lang="es-E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4416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ES_tradnl" altLang="es-ES" b="1"/>
              <a:t>	</a:t>
            </a:r>
            <a:endParaRPr lang="es-ES_tradnl" altLang="es-ES"/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lang="es-ES_tradnl" altLang="es-ES" sz="3200" dirty="0">
              <a:solidFill>
                <a:schemeClr val="bg1"/>
              </a:solidFill>
            </a:endParaRPr>
          </a:p>
        </p:txBody>
      </p:sp>
      <p:sp>
        <p:nvSpPr>
          <p:cNvPr id="7" name="Rectangle 15"/>
          <p:cNvSpPr txBox="1">
            <a:spLocks noChangeArrowheads="1"/>
          </p:cNvSpPr>
          <p:nvPr/>
        </p:nvSpPr>
        <p:spPr>
          <a:xfrm>
            <a:off x="1782127" y="380030"/>
            <a:ext cx="10098723" cy="114009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>
                  <a:outerShdw dist="28398" dir="3806097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2075" tIns="46038" rIns="92075" bIns="46038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9933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Repaso de 4º Primaria</a:t>
            </a:r>
            <a:endParaRPr kumimoji="0" lang="es-ES_tradnl" sz="44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¿Quién fue Moisés?</a:t>
            </a:r>
            <a:endParaRPr kumimoji="0" lang="es-E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0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kern="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oisés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fue un israelita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elegido por Dios 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librar al pueblo 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la esclavitud en Egipto.</a:t>
            </a:r>
          </a:p>
        </p:txBody>
      </p:sp>
      <p:sp>
        <p:nvSpPr>
          <p:cNvPr id="11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CB2C07"/>
          </a:solidFill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fld id="{7BE3F869-D1BA-4A21-8EF9-E689020B25EC}" type="slidenum">
              <a:rPr lang="es-ES" sz="2800" b="1" smtClean="0">
                <a:solidFill>
                  <a:schemeClr val="bg1"/>
                </a:solidFill>
              </a:rPr>
              <a:pPr>
                <a:defRPr/>
              </a:pPr>
              <a:t>7</a:t>
            </a:fld>
            <a:endParaRPr lang="es-E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9884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ES_tradnl" altLang="es-ES" b="1"/>
              <a:t>	</a:t>
            </a:r>
            <a:endParaRPr lang="es-ES_tradnl" altLang="es-ES"/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lang="es-ES_tradnl" altLang="es-ES" sz="3200" dirty="0">
              <a:solidFill>
                <a:schemeClr val="bg1"/>
              </a:solidFill>
            </a:endParaRPr>
          </a:p>
        </p:txBody>
      </p:sp>
      <p:sp>
        <p:nvSpPr>
          <p:cNvPr id="7" name="Rectangle 15"/>
          <p:cNvSpPr txBox="1">
            <a:spLocks noChangeArrowheads="1"/>
          </p:cNvSpPr>
          <p:nvPr/>
        </p:nvSpPr>
        <p:spPr>
          <a:xfrm>
            <a:off x="1782127" y="380030"/>
            <a:ext cx="10098723" cy="114009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>
                  <a:outerShdw dist="28398" dir="3806097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2075" tIns="46038" rIns="92075" bIns="46038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400" b="1" i="1" u="none" strike="noStrike" kern="1200" cap="none" spc="0" normalizeH="0" baseline="0" noProof="0" smtClean="0">
                <a:ln>
                  <a:noFill/>
                </a:ln>
                <a:solidFill>
                  <a:srgbClr val="FF9933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Repaso de 4º Primaria</a:t>
            </a:r>
            <a:endParaRPr kumimoji="0" lang="es-ES_tradnl" sz="44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¿Qué entregó Dios a Moisés?</a:t>
            </a:r>
            <a:endParaRPr kumimoji="0" lang="es-E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0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En el Monte Sinaí, Dios entregó a Moisés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 10 Mandamientos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que todos los cristianos debemos cumplir.</a:t>
            </a:r>
          </a:p>
        </p:txBody>
      </p:sp>
      <p:sp>
        <p:nvSpPr>
          <p:cNvPr id="11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CB2C07"/>
          </a:solidFill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fld id="{44FD71D8-694C-45C8-9C85-72B032296DAE}" type="slidenum">
              <a:rPr lang="es-ES" sz="2800" b="1" smtClean="0">
                <a:solidFill>
                  <a:schemeClr val="bg1"/>
                </a:solidFill>
              </a:rPr>
              <a:pPr>
                <a:defRPr/>
              </a:pPr>
              <a:t>8</a:t>
            </a:fld>
            <a:endParaRPr lang="es-E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95131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lang="es-ES_tradnl" altLang="es-ES" sz="3200" dirty="0">
              <a:solidFill>
                <a:schemeClr val="bg1"/>
              </a:solidFill>
            </a:endParaRPr>
          </a:p>
        </p:txBody>
      </p:sp>
      <p:sp>
        <p:nvSpPr>
          <p:cNvPr id="7" name="Rectangle 15"/>
          <p:cNvSpPr txBox="1">
            <a:spLocks noChangeArrowheads="1"/>
          </p:cNvSpPr>
          <p:nvPr/>
        </p:nvSpPr>
        <p:spPr>
          <a:xfrm>
            <a:off x="1782127" y="380030"/>
            <a:ext cx="10098723" cy="114009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>
                  <a:outerShdw dist="28398" dir="3806097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2075" tIns="46038" rIns="92075" bIns="46038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9933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Repaso de 4º Primaria</a:t>
            </a:r>
            <a:endParaRPr kumimoji="0" lang="es-ES_tradnl" sz="44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¿Qué significa la palabra ÉXODO?</a:t>
            </a:r>
            <a:endParaRPr kumimoji="0" lang="es-E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0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 palabra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ÉXODO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significa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SALIDA.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libro del éxodo 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 cuenta la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salida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del pueblo de Israel de la esclavitud de Egipto.</a:t>
            </a:r>
          </a:p>
        </p:txBody>
      </p:sp>
      <p:sp>
        <p:nvSpPr>
          <p:cNvPr id="11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CB2C07"/>
          </a:solidFill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fld id="{32ED7BE6-8BE7-4194-A811-9717633DBAE4}" type="slidenum">
              <a:rPr lang="es-ES" sz="2800" b="1" smtClean="0">
                <a:solidFill>
                  <a:schemeClr val="bg1"/>
                </a:solidFill>
              </a:rPr>
              <a:pPr>
                <a:defRPr/>
              </a:pPr>
              <a:t>9</a:t>
            </a:fld>
            <a:endParaRPr lang="es-E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4443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animBg="1"/>
    </p:bldLst>
  </p:timing>
</p:sld>
</file>

<file path=ppt/theme/theme1.xml><?xml version="1.0" encoding="utf-8"?>
<a:theme xmlns:a="http://schemas.openxmlformats.org/drawingml/2006/main" name="Tema de Office">
  <a:themeElements>
    <a:clrScheme name="Ofici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ci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</TotalTime>
  <Words>2171</Words>
  <Application>Microsoft Office PowerPoint</Application>
  <PresentationFormat>Personalizado</PresentationFormat>
  <Paragraphs>332</Paragraphs>
  <Slides>51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51</vt:i4>
      </vt:variant>
    </vt:vector>
  </HeadingPairs>
  <TitlesOfParts>
    <vt:vector size="52" baseType="lpstr"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  <vt:lpstr>Diapositiva 36</vt:lpstr>
      <vt:lpstr>Diapositiva 37</vt:lpstr>
      <vt:lpstr>Diapositiva 38</vt:lpstr>
      <vt:lpstr>Diapositiva 39</vt:lpstr>
      <vt:lpstr>Diapositiva 40</vt:lpstr>
      <vt:lpstr>Diapositiva 41</vt:lpstr>
      <vt:lpstr>Diapositiva 42</vt:lpstr>
      <vt:lpstr>Diapositiva 43</vt:lpstr>
      <vt:lpstr>Diapositiva 44</vt:lpstr>
      <vt:lpstr>Diapositiva 45</vt:lpstr>
      <vt:lpstr>Diapositiva 46</vt:lpstr>
      <vt:lpstr>Diapositiva 47</vt:lpstr>
      <vt:lpstr>Diapositiva 48</vt:lpstr>
      <vt:lpstr>Diapositiva 49</vt:lpstr>
      <vt:lpstr>Diapositiva 50</vt:lpstr>
      <vt:lpstr>Diapositiva 51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Antolín-sj</dc:creator>
  <cp:lastModifiedBy>Antolín</cp:lastModifiedBy>
  <cp:revision>33</cp:revision>
  <dcterms:created xsi:type="dcterms:W3CDTF">2016-03-16T19:24:24Z</dcterms:created>
  <dcterms:modified xsi:type="dcterms:W3CDTF">2016-04-29T11:49:15Z</dcterms:modified>
</cp:coreProperties>
</file>